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6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5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8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8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0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08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8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7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6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9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955D-6913-4D2D-9E1A-3E771B2054C0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6E1B8-254F-4379-B126-A4EEC80E939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54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image" Target="../media/image2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5" name="OTLSHAPE_TB_00000000000000000000000000000000_RightEndCaps" hidden="1"/>
          <p:cNvSpPr txBox="1"/>
          <p:nvPr>
            <p:custDataLst>
              <p:tags r:id="rId2"/>
            </p:custDataLst>
          </p:nvPr>
        </p:nvSpPr>
        <p:spPr>
          <a:xfrm>
            <a:off x="11400070" y="3479969"/>
            <a:ext cx="5461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Jul 18</a:t>
            </a:r>
          </a:p>
        </p:txBody>
      </p:sp>
      <p:cxnSp>
        <p:nvCxnSpPr>
          <p:cNvPr id="8085" name="OTLSHAPE_T_d0270a5647714b7b9ce45e9e3a2ed887_LeftVerticalConnector1" hidden="1"/>
          <p:cNvCxnSpPr/>
          <p:nvPr>
            <p:custDataLst>
              <p:tags r:id="rId3"/>
            </p:custDataLst>
          </p:nvPr>
        </p:nvCxnSpPr>
        <p:spPr>
          <a:xfrm flipV="1">
            <a:off x="9536254" y="3810000"/>
            <a:ext cx="0" cy="102353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47" name="OTLSHAPE_TB_00000000000000000000000000000000_ElapsedTim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49" name="OTLSHAPE_TB_00000000000000000000000000000000_TodayMarkerShape" hidden="1"/>
          <p:cNvSpPr/>
          <p:nvPr>
            <p:custDataLst>
              <p:tags r:id="rId5"/>
            </p:custDataLst>
          </p:nvPr>
        </p:nvSpPr>
        <p:spPr>
          <a:xfrm>
            <a:off x="796683" y="3810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50" name="OTLSHAPE_TB_00000000000000000000000000000000_TodayMarkerText" hidden="1"/>
          <p:cNvSpPr txBox="1"/>
          <p:nvPr>
            <p:custDataLst>
              <p:tags r:id="rId6"/>
            </p:custDataLst>
          </p:nvPr>
        </p:nvSpPr>
        <p:spPr>
          <a:xfrm>
            <a:off x="851112" y="3937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125" name="OTLSHAPE_T_a30ad25f8d62454091aef3ee1703f8c3_ShapePercentage" hidden="1"/>
          <p:cNvSpPr/>
          <p:nvPr>
            <p:custDataLst>
              <p:tags r:id="rId7"/>
            </p:custDataLst>
          </p:nvPr>
        </p:nvSpPr>
        <p:spPr>
          <a:xfrm>
            <a:off x="1460507" y="401320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33" name="OTLSHAPE_T_f76a2f58a2d54488b450ec6ff3dee177_ShapePercentage" hidden="1"/>
          <p:cNvSpPr/>
          <p:nvPr>
            <p:custDataLst>
              <p:tags r:id="rId8"/>
            </p:custDataLst>
          </p:nvPr>
        </p:nvSpPr>
        <p:spPr>
          <a:xfrm>
            <a:off x="1807905" y="442336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41" name="OTLSHAPE_T_d0270a5647714b7b9ce45e9e3a2ed887_ShapePercentage" hidden="1"/>
          <p:cNvSpPr/>
          <p:nvPr>
            <p:custDataLst>
              <p:tags r:id="rId9"/>
            </p:custDataLst>
          </p:nvPr>
        </p:nvSpPr>
        <p:spPr>
          <a:xfrm>
            <a:off x="9537525" y="483353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49" name="OTLSHAPE_T_77c391fc462e494aa63aeb27d4d7d58b_ShapePercentage" hidden="1"/>
          <p:cNvSpPr/>
          <p:nvPr>
            <p:custDataLst>
              <p:tags r:id="rId10"/>
            </p:custDataLst>
          </p:nvPr>
        </p:nvSpPr>
        <p:spPr>
          <a:xfrm>
            <a:off x="7105734" y="524370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57" name="OTLSHAPE_T_574706828fdd45c1b4cda688f3fa085b_ShapePercentage" hidden="1"/>
          <p:cNvSpPr/>
          <p:nvPr>
            <p:custDataLst>
              <p:tags r:id="rId11"/>
            </p:custDataLst>
          </p:nvPr>
        </p:nvSpPr>
        <p:spPr>
          <a:xfrm>
            <a:off x="6497787" y="5884926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26" name="OTLSHAPE_T_a30ad25f8d62454091aef3ee1703f8c3_TextPercentage" hidden="1"/>
          <p:cNvSpPr txBox="1"/>
          <p:nvPr>
            <p:custDataLst>
              <p:tags r:id="rId12"/>
            </p:custDataLst>
          </p:nvPr>
        </p:nvSpPr>
        <p:spPr>
          <a:xfrm>
            <a:off x="0" y="40132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27" name="OTLSHAPE_T_a30ad25f8d62454091aef3ee1703f8c3_JoinedDate" hidden="1"/>
          <p:cNvSpPr txBox="1"/>
          <p:nvPr>
            <p:custDataLst>
              <p:tags r:id="rId13"/>
            </p:custDataLst>
          </p:nvPr>
        </p:nvSpPr>
        <p:spPr>
          <a:xfrm>
            <a:off x="0" y="40132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34" name="OTLSHAPE_T_f76a2f58a2d54488b450ec6ff3dee177_TextPercentage" hidden="1"/>
          <p:cNvSpPr txBox="1"/>
          <p:nvPr>
            <p:custDataLst>
              <p:tags r:id="rId14"/>
            </p:custDataLst>
          </p:nvPr>
        </p:nvSpPr>
        <p:spPr>
          <a:xfrm>
            <a:off x="0" y="44233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35" name="OTLSHAPE_T_f76a2f58a2d54488b450ec6ff3dee177_JoinedDate" hidden="1"/>
          <p:cNvSpPr txBox="1"/>
          <p:nvPr>
            <p:custDataLst>
              <p:tags r:id="rId15"/>
            </p:custDataLst>
          </p:nvPr>
        </p:nvSpPr>
        <p:spPr>
          <a:xfrm>
            <a:off x="0" y="44233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42" name="OTLSHAPE_T_d0270a5647714b7b9ce45e9e3a2ed887_TextPercentage" hidden="1"/>
          <p:cNvSpPr txBox="1"/>
          <p:nvPr>
            <p:custDataLst>
              <p:tags r:id="rId16"/>
            </p:custDataLst>
          </p:nvPr>
        </p:nvSpPr>
        <p:spPr>
          <a:xfrm>
            <a:off x="0" y="4833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43" name="OTLSHAPE_T_d0270a5647714b7b9ce45e9e3a2ed887_JoinedDate" hidden="1"/>
          <p:cNvSpPr txBox="1"/>
          <p:nvPr>
            <p:custDataLst>
              <p:tags r:id="rId17"/>
            </p:custDataLst>
          </p:nvPr>
        </p:nvSpPr>
        <p:spPr>
          <a:xfrm>
            <a:off x="0" y="4833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50" name="OTLSHAPE_T_77c391fc462e494aa63aeb27d4d7d58b_TextPercentage" hidden="1"/>
          <p:cNvSpPr txBox="1"/>
          <p:nvPr>
            <p:custDataLst>
              <p:tags r:id="rId18"/>
            </p:custDataLst>
          </p:nvPr>
        </p:nvSpPr>
        <p:spPr>
          <a:xfrm>
            <a:off x="0" y="524370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51" name="OTLSHAPE_T_77c391fc462e494aa63aeb27d4d7d58b_JoinedDate" hidden="1"/>
          <p:cNvSpPr txBox="1"/>
          <p:nvPr>
            <p:custDataLst>
              <p:tags r:id="rId19"/>
            </p:custDataLst>
          </p:nvPr>
        </p:nvSpPr>
        <p:spPr>
          <a:xfrm>
            <a:off x="0" y="524370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58" name="OTLSHAPE_T_574706828fdd45c1b4cda688f3fa085b_TextPercentage" hidden="1"/>
          <p:cNvSpPr txBox="1"/>
          <p:nvPr>
            <p:custDataLst>
              <p:tags r:id="rId20"/>
            </p:custDataLst>
          </p:nvPr>
        </p:nvSpPr>
        <p:spPr>
          <a:xfrm>
            <a:off x="0" y="56538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59" name="OTLSHAPE_T_574706828fdd45c1b4cda688f3fa085b_JoinedDate" hidden="1"/>
          <p:cNvSpPr txBox="1"/>
          <p:nvPr>
            <p:custDataLst>
              <p:tags r:id="rId21"/>
            </p:custDataLst>
          </p:nvPr>
        </p:nvSpPr>
        <p:spPr>
          <a:xfrm>
            <a:off x="0" y="56538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grpSp>
        <p:nvGrpSpPr>
          <p:cNvPr id="127" name="Groupe 126"/>
          <p:cNvGrpSpPr/>
          <p:nvPr/>
        </p:nvGrpSpPr>
        <p:grpSpPr>
          <a:xfrm>
            <a:off x="64044" y="117733"/>
            <a:ext cx="12017710" cy="6623535"/>
            <a:chOff x="88106" y="129764"/>
            <a:chExt cx="11959643" cy="6550021"/>
          </a:xfrm>
        </p:grpSpPr>
        <p:cxnSp>
          <p:nvCxnSpPr>
            <p:cNvPr id="407" name="OTLSHAPE_M_9e7364a3952a438ea3432123aace0749_Connector2"/>
            <p:cNvCxnSpPr/>
            <p:nvPr>
              <p:custDataLst>
                <p:tags r:id="rId22"/>
              </p:custDataLst>
            </p:nvPr>
          </p:nvCxnSpPr>
          <p:spPr>
            <a:xfrm flipH="1">
              <a:off x="10071595" y="3514898"/>
              <a:ext cx="2335" cy="448989"/>
            </a:xfrm>
            <a:prstGeom prst="line">
              <a:avLst/>
            </a:prstGeom>
            <a:ln w="7620" cap="flat" cmpd="sng" algn="ctr">
              <a:solidFill>
                <a:schemeClr val="dk2">
                  <a:alpha val="4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OTLSHAPE_T_574706828fdd45c1b4cda688f3fa085b_RightVerticalConnector1"/>
            <p:cNvCxnSpPr/>
            <p:nvPr>
              <p:custDataLst>
                <p:tags r:id="rId23"/>
              </p:custDataLst>
            </p:nvPr>
          </p:nvCxnSpPr>
          <p:spPr>
            <a:xfrm>
              <a:off x="2041064" y="3937034"/>
              <a:ext cx="7689" cy="2353737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OTLSHAPE_T_574706828fdd45c1b4cda688f3fa085b_RightVerticalConnector1"/>
            <p:cNvCxnSpPr/>
            <p:nvPr>
              <p:custDataLst>
                <p:tags r:id="rId24"/>
              </p:custDataLst>
            </p:nvPr>
          </p:nvCxnSpPr>
          <p:spPr>
            <a:xfrm flipH="1">
              <a:off x="9745124" y="3851611"/>
              <a:ext cx="2859" cy="1671358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OTLSHAPE_T_574706828fdd45c1b4cda688f3fa085b_RightVerticalConnector1"/>
            <p:cNvCxnSpPr/>
            <p:nvPr>
              <p:custDataLst>
                <p:tags r:id="rId25"/>
              </p:custDataLst>
            </p:nvPr>
          </p:nvCxnSpPr>
          <p:spPr>
            <a:xfrm>
              <a:off x="9495775" y="3947869"/>
              <a:ext cx="0" cy="2532842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OTLSHAPE_T_574706828fdd45c1b4cda688f3fa085b_RightVerticalConnector2"/>
            <p:cNvCxnSpPr/>
            <p:nvPr>
              <p:custDataLst>
                <p:tags r:id="rId26"/>
              </p:custDataLst>
            </p:nvPr>
          </p:nvCxnSpPr>
          <p:spPr>
            <a:xfrm>
              <a:off x="8725395" y="5513459"/>
              <a:ext cx="0" cy="787132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OTLSHAPE_T_574706828fdd45c1b4cda688f3fa085b_LeftVerticalConnector3"/>
            <p:cNvCxnSpPr/>
            <p:nvPr>
              <p:custDataLst>
                <p:tags r:id="rId27"/>
              </p:custDataLst>
            </p:nvPr>
          </p:nvCxnSpPr>
          <p:spPr>
            <a:xfrm>
              <a:off x="7959840" y="4029017"/>
              <a:ext cx="0" cy="220569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OTLSHAPE_T_574706828fdd45c1b4cda688f3fa085b_Shape"/>
            <p:cNvSpPr/>
            <p:nvPr>
              <p:custDataLst>
                <p:tags r:id="rId28"/>
              </p:custDataLst>
            </p:nvPr>
          </p:nvSpPr>
          <p:spPr>
            <a:xfrm>
              <a:off x="7950465" y="6100832"/>
              <a:ext cx="1557776" cy="37987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spc="-24" dirty="0">
                  <a:solidFill>
                    <a:schemeClr val="lt2"/>
                  </a:solidFill>
                  <a:latin typeface="Kristen ITC" panose="03050502040202030202" pitchFamily="66" charset="0"/>
                  <a:cs typeface="Arabic Typesetting" panose="03020402040406030203" pitchFamily="66" charset="-78"/>
                </a:rPr>
                <a:t>Pause Déjeuner</a:t>
              </a:r>
            </a:p>
          </p:txBody>
        </p:sp>
        <p:sp>
          <p:nvSpPr>
            <p:cNvPr id="284" name="OTLSHAPE_T_574706828fdd45c1b4cda688f3fa085b_Duration"/>
            <p:cNvSpPr txBox="1"/>
            <p:nvPr>
              <p:custDataLst>
                <p:tags r:id="rId29"/>
              </p:custDataLst>
            </p:nvPr>
          </p:nvSpPr>
          <p:spPr>
            <a:xfrm>
              <a:off x="7959840" y="6518202"/>
              <a:ext cx="891696" cy="161583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fr-FR" sz="1050" spc="-4" dirty="0" smtClean="0">
                  <a:solidFill>
                    <a:schemeClr val="accent2"/>
                  </a:solidFill>
                  <a:latin typeface="Calibri" panose="020F0502020204030204" pitchFamily="34" charset="0"/>
                </a:rPr>
                <a:t>1h  30 minutes</a:t>
              </a:r>
              <a:endParaRPr lang="fr-FR" sz="1050" spc="-4" dirty="0">
                <a:solidFill>
                  <a:schemeClr val="accent2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34" name="OTLSHAPE_T_574706828fdd45c1b4cda688f3fa085b_LeftVerticalConnector3"/>
            <p:cNvCxnSpPr/>
            <p:nvPr>
              <p:custDataLst>
                <p:tags r:id="rId30"/>
              </p:custDataLst>
            </p:nvPr>
          </p:nvCxnSpPr>
          <p:spPr>
            <a:xfrm>
              <a:off x="7682858" y="3728460"/>
              <a:ext cx="0" cy="1275524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OTLSHAPE_T_574706828fdd45c1b4cda688f3fa085b_LeftVerticalConnector3"/>
            <p:cNvCxnSpPr/>
            <p:nvPr>
              <p:custDataLst>
                <p:tags r:id="rId31"/>
              </p:custDataLst>
            </p:nvPr>
          </p:nvCxnSpPr>
          <p:spPr>
            <a:xfrm>
              <a:off x="5365730" y="3631428"/>
              <a:ext cx="0" cy="1275524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OTLSHAPE_T_a30ad25f8d62454091aef3ee1703f8c3_LeftVerticalConnector1"/>
            <p:cNvCxnSpPr/>
            <p:nvPr>
              <p:custDataLst>
                <p:tags r:id="rId32"/>
              </p:custDataLst>
            </p:nvPr>
          </p:nvCxnSpPr>
          <p:spPr>
            <a:xfrm flipV="1">
              <a:off x="2206177" y="3735957"/>
              <a:ext cx="2262" cy="849228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OTLSHAPE_T_574706828fdd45c1b4cda688f3fa085b_LeftVerticalConnector3"/>
            <p:cNvCxnSpPr/>
            <p:nvPr>
              <p:custDataLst>
                <p:tags r:id="rId33"/>
              </p:custDataLst>
            </p:nvPr>
          </p:nvCxnSpPr>
          <p:spPr>
            <a:xfrm>
              <a:off x="5309031" y="3768448"/>
              <a:ext cx="0" cy="832253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44" name="OTLSHAPE_TB_00000000000000000000000000000000_LeftEndCaps"/>
            <p:cNvSpPr txBox="1"/>
            <p:nvPr>
              <p:custDataLst>
                <p:tags r:id="rId34"/>
              </p:custDataLst>
            </p:nvPr>
          </p:nvSpPr>
          <p:spPr>
            <a:xfrm>
              <a:off x="88106" y="3655403"/>
              <a:ext cx="703014" cy="369332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ctr"/>
              <a:r>
                <a:rPr lang="fr-FR" sz="2400" b="1" spc="-24" dirty="0" smtClean="0">
                  <a:latin typeface="Chiller" panose="04020404031007020602" pitchFamily="82" charset="0"/>
                </a:rPr>
                <a:t>14 Déc.</a:t>
              </a:r>
              <a:endParaRPr lang="fr-FR" sz="2400" b="1" spc="-24" dirty="0">
                <a:latin typeface="Chiller" panose="04020404031007020602" pitchFamily="82" charset="0"/>
              </a:endParaRPr>
            </a:p>
          </p:txBody>
        </p:sp>
        <p:cxnSp>
          <p:nvCxnSpPr>
            <p:cNvPr id="8069" name="OTLSHAPE_M_9e7364a3952a438ea3432123aace0749_Connector2"/>
            <p:cNvCxnSpPr/>
            <p:nvPr>
              <p:custDataLst>
                <p:tags r:id="rId35"/>
              </p:custDataLst>
            </p:nvPr>
          </p:nvCxnSpPr>
          <p:spPr>
            <a:xfrm flipH="1">
              <a:off x="3121172" y="3488045"/>
              <a:ext cx="2335" cy="448989"/>
            </a:xfrm>
            <a:prstGeom prst="line">
              <a:avLst/>
            </a:prstGeom>
            <a:ln w="7620" cap="flat" cmpd="sng" algn="ctr">
              <a:solidFill>
                <a:schemeClr val="dk2">
                  <a:alpha val="4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67" name="OTLSHAPE_M_4b8613a0343547a18149e6e70703af80_Connector3"/>
            <p:cNvCxnSpPr/>
            <p:nvPr>
              <p:custDataLst>
                <p:tags r:id="rId36"/>
              </p:custDataLst>
            </p:nvPr>
          </p:nvCxnSpPr>
          <p:spPr>
            <a:xfrm>
              <a:off x="2999920" y="3364219"/>
              <a:ext cx="0" cy="269325"/>
            </a:xfrm>
            <a:prstGeom prst="line">
              <a:avLst/>
            </a:prstGeom>
            <a:ln w="7620" cap="flat" cmpd="sng" algn="ctr">
              <a:solidFill>
                <a:schemeClr val="dk2">
                  <a:alpha val="4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46" name="OTLSHAPE_TB_00000000000000000000000000000000_ScaleContainer"/>
            <p:cNvSpPr/>
            <p:nvPr>
              <p:custDataLst>
                <p:tags r:id="rId37"/>
              </p:custDataLst>
            </p:nvPr>
          </p:nvSpPr>
          <p:spPr>
            <a:xfrm>
              <a:off x="813009" y="3633544"/>
              <a:ext cx="11006131" cy="381000"/>
            </a:xfrm>
            <a:prstGeom prst="rect">
              <a:avLst/>
            </a:prstGeom>
            <a:solidFill>
              <a:srgbClr val="B2B2B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051" name="OTLSHAPE_TB_00000000000000000000000000000000_TimescaleInterval1"/>
            <p:cNvSpPr txBox="1"/>
            <p:nvPr>
              <p:custDataLst>
                <p:tags r:id="rId38"/>
              </p:custDataLst>
            </p:nvPr>
          </p:nvSpPr>
          <p:spPr>
            <a:xfrm>
              <a:off x="1589817" y="3756416"/>
              <a:ext cx="427958" cy="209953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fr-FR" sz="1400" b="1" spc="-18" dirty="0" smtClean="0">
                  <a:solidFill>
                    <a:schemeClr val="dk1"/>
                  </a:solidFill>
                  <a:latin typeface="Calibri" panose="020F0502020204030204" pitchFamily="34" charset="0"/>
                </a:rPr>
                <a:t>09 : 30 </a:t>
              </a:r>
              <a:endParaRPr lang="fr-FR" sz="1400" b="1" spc="-18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124" name="OTLSHAPE_T_a30ad25f8d62454091aef3ee1703f8c3_Shape"/>
            <p:cNvSpPr/>
            <p:nvPr>
              <p:custDataLst>
                <p:tags r:id="rId39"/>
              </p:custDataLst>
            </p:nvPr>
          </p:nvSpPr>
          <p:spPr>
            <a:xfrm>
              <a:off x="2218446" y="4460058"/>
              <a:ext cx="3090309" cy="28239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132" name="OTLSHAPE_T_f76a2f58a2d54488b450ec6ff3dee177_Shape"/>
            <p:cNvSpPr/>
            <p:nvPr>
              <p:custDataLst>
                <p:tags r:id="rId40"/>
              </p:custDataLst>
            </p:nvPr>
          </p:nvSpPr>
          <p:spPr>
            <a:xfrm>
              <a:off x="5354537" y="4872498"/>
              <a:ext cx="2346990" cy="2511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130" name="OTLSHAPE_T_a30ad25f8d62454091aef3ee1703f8c3_Duration"/>
            <p:cNvSpPr txBox="1"/>
            <p:nvPr>
              <p:custDataLst>
                <p:tags r:id="rId41"/>
              </p:custDataLst>
            </p:nvPr>
          </p:nvSpPr>
          <p:spPr>
            <a:xfrm>
              <a:off x="2268544" y="4749217"/>
              <a:ext cx="770294" cy="161583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fr-FR" sz="1050" spc="-4" dirty="0" smtClean="0">
                  <a:solidFill>
                    <a:schemeClr val="accent2"/>
                  </a:solidFill>
                  <a:latin typeface="Calibri" panose="020F0502020204030204" pitchFamily="34" charset="0"/>
                </a:rPr>
                <a:t>1h 30 minutes</a:t>
              </a:r>
              <a:endParaRPr lang="fr-FR" sz="1050" spc="-4" dirty="0">
                <a:solidFill>
                  <a:schemeClr val="accent2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131" name="OTLSHAPE_T_a30ad25f8d62454091aef3ee1703f8c3_Title"/>
            <p:cNvSpPr txBox="1"/>
            <p:nvPr>
              <p:custDataLst>
                <p:tags r:id="rId42"/>
              </p:custDataLst>
            </p:nvPr>
          </p:nvSpPr>
          <p:spPr>
            <a:xfrm>
              <a:off x="2157041" y="4516866"/>
              <a:ext cx="3186800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fr-FR" sz="1200" b="1" spc="-24" dirty="0">
                  <a:solidFill>
                    <a:schemeClr val="lt2"/>
                  </a:solidFill>
                  <a:latin typeface="Kristen ITC" panose="03050502040202030202" pitchFamily="66" charset="0"/>
                  <a:cs typeface="Arabic Typesetting" panose="03020402040406030203" pitchFamily="66" charset="-78"/>
                </a:rPr>
                <a:t>Présentation du Centre d’Informations </a:t>
              </a:r>
            </a:p>
          </p:txBody>
        </p:sp>
        <p:sp>
          <p:nvSpPr>
            <p:cNvPr id="8138" name="OTLSHAPE_T_f76a2f58a2d54488b450ec6ff3dee177_Duration"/>
            <p:cNvSpPr txBox="1"/>
            <p:nvPr>
              <p:custDataLst>
                <p:tags r:id="rId43"/>
              </p:custDataLst>
            </p:nvPr>
          </p:nvSpPr>
          <p:spPr>
            <a:xfrm>
              <a:off x="5348526" y="5125209"/>
              <a:ext cx="607563" cy="161583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fr-FR" sz="1050" spc="-4" dirty="0" smtClean="0">
                  <a:solidFill>
                    <a:schemeClr val="accent2"/>
                  </a:solidFill>
                  <a:latin typeface="Calibri" panose="020F0502020204030204" pitchFamily="34" charset="0"/>
                </a:rPr>
                <a:t>30 minutes</a:t>
              </a:r>
              <a:endParaRPr lang="fr-FR" sz="1050" spc="-4" dirty="0">
                <a:solidFill>
                  <a:schemeClr val="accent2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139" name="OTLSHAPE_T_f76a2f58a2d54488b450ec6ff3dee177_Title"/>
            <p:cNvSpPr txBox="1"/>
            <p:nvPr>
              <p:custDataLst>
                <p:tags r:id="rId44"/>
              </p:custDataLst>
            </p:nvPr>
          </p:nvSpPr>
          <p:spPr>
            <a:xfrm>
              <a:off x="5373986" y="4899590"/>
              <a:ext cx="2265094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>
              <a:defPPr>
                <a:defRPr lang="en-US"/>
              </a:defPPr>
              <a:lvl1pPr algn="ctr">
                <a:defRPr sz="1400" b="1" spc="-24">
                  <a:solidFill>
                    <a:schemeClr val="lt2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fr-FR" sz="1200" dirty="0">
                  <a:latin typeface="Kristen ITC" panose="03050502040202030202" pitchFamily="66" charset="0"/>
                  <a:cs typeface="Arabic Typesetting" panose="03020402040406030203" pitchFamily="66" charset="-78"/>
                </a:rPr>
                <a:t>Partenariat SanarSoft – IRD </a:t>
              </a:r>
            </a:p>
          </p:txBody>
        </p:sp>
        <p:sp>
          <p:nvSpPr>
            <p:cNvPr id="8096" name="OTLSHAPE_M_fa473bde828d4067928546c55f1833fa_Shape"/>
            <p:cNvSpPr/>
            <p:nvPr>
              <p:custDataLst>
                <p:tags r:id="rId45"/>
              </p:custDataLst>
            </p:nvPr>
          </p:nvSpPr>
          <p:spPr>
            <a:xfrm>
              <a:off x="813010" y="3590574"/>
              <a:ext cx="643291" cy="106470"/>
            </a:xfrm>
            <a:prstGeom prst="rect">
              <a:avLst/>
            </a:prstGeom>
            <a:solidFill>
              <a:schemeClr val="dk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26" name="OTLSHAPE_TB_00000000000000000000000000000000_TimescaleInterval1"/>
            <p:cNvSpPr txBox="1"/>
            <p:nvPr>
              <p:custDataLst>
                <p:tags r:id="rId46"/>
              </p:custDataLst>
            </p:nvPr>
          </p:nvSpPr>
          <p:spPr>
            <a:xfrm>
              <a:off x="4811330" y="3741062"/>
              <a:ext cx="427958" cy="209953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fr-FR" sz="1400" b="1" spc="-18" dirty="0" smtClean="0">
                  <a:solidFill>
                    <a:schemeClr val="dk1"/>
                  </a:solidFill>
                  <a:latin typeface="Calibri" panose="020F0502020204030204" pitchFamily="34" charset="0"/>
                </a:rPr>
                <a:t>11 : 30</a:t>
              </a:r>
              <a:endParaRPr lang="fr-FR" sz="1400" b="1" spc="-18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107" name="Groupe 106"/>
            <p:cNvGrpSpPr/>
            <p:nvPr/>
          </p:nvGrpSpPr>
          <p:grpSpPr>
            <a:xfrm>
              <a:off x="631643" y="988222"/>
              <a:ext cx="917771" cy="2645323"/>
              <a:chOff x="629641" y="1054511"/>
              <a:chExt cx="895961" cy="2374489"/>
            </a:xfrm>
          </p:grpSpPr>
          <p:cxnSp>
            <p:nvCxnSpPr>
              <p:cNvPr id="8061" name="OTLSHAPE_M_fa473bde828d4067928546c55f1833fa_Connector4"/>
              <p:cNvCxnSpPr/>
              <p:nvPr>
                <p:custDataLst>
                  <p:tags r:id="rId127"/>
                </p:custDataLst>
              </p:nvPr>
            </p:nvCxnSpPr>
            <p:spPr>
              <a:xfrm>
                <a:off x="933334" y="2678896"/>
                <a:ext cx="0" cy="75010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0" name="OTLSHAPE_M_fa473bde828d4067928546c55f1833fa_Connector3"/>
              <p:cNvCxnSpPr/>
              <p:nvPr>
                <p:custDataLst>
                  <p:tags r:id="rId128"/>
                </p:custDataLst>
              </p:nvPr>
            </p:nvCxnSpPr>
            <p:spPr>
              <a:xfrm>
                <a:off x="933334" y="1897761"/>
                <a:ext cx="0" cy="59508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58" name="OTLSHAPE_M_fa473bde828d4067928546c55f1833fa_Connector1"/>
              <p:cNvCxnSpPr/>
              <p:nvPr>
                <p:custDataLst>
                  <p:tags r:id="rId129"/>
                </p:custDataLst>
              </p:nvPr>
            </p:nvCxnSpPr>
            <p:spPr>
              <a:xfrm>
                <a:off x="933333" y="1442381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94" name="OTLSHAPE_M_fa473bde828d4067928546c55f1833fa_Title"/>
              <p:cNvSpPr txBox="1"/>
              <p:nvPr>
                <p:custDataLst>
                  <p:tags r:id="rId130"/>
                </p:custDataLst>
              </p:nvPr>
            </p:nvSpPr>
            <p:spPr>
              <a:xfrm>
                <a:off x="629641" y="1054511"/>
                <a:ext cx="587587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Début 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8095" name="OTLSHAPE_M_fa473bde828d4067928546c55f1833fa_Date"/>
              <p:cNvSpPr txBox="1"/>
              <p:nvPr>
                <p:custDataLst>
                  <p:tags r:id="rId131"/>
                </p:custDataLst>
              </p:nvPr>
            </p:nvSpPr>
            <p:spPr>
              <a:xfrm>
                <a:off x="714532" y="1266948"/>
                <a:ext cx="417807" cy="145040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09 : 30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24" name="OTLSHAPE_M_0478f9d27f854ee891a7386a782d4821_Title"/>
              <p:cNvSpPr txBox="1"/>
              <p:nvPr>
                <p:custDataLst>
                  <p:tags r:id="rId132"/>
                </p:custDataLst>
              </p:nvPr>
            </p:nvSpPr>
            <p:spPr>
              <a:xfrm>
                <a:off x="714532" y="1620766"/>
                <a:ext cx="811070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SanarSoft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25" name="OTLSHAPE_M_0478f9d27f854ee891a7386a782d4821_Title"/>
              <p:cNvSpPr txBox="1"/>
              <p:nvPr>
                <p:custDataLst>
                  <p:tags r:id="rId133"/>
                </p:custDataLst>
              </p:nvPr>
            </p:nvSpPr>
            <p:spPr>
              <a:xfrm>
                <a:off x="789809" y="2487161"/>
                <a:ext cx="370008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IRD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</p:grpSp>
        <p:grpSp>
          <p:nvGrpSpPr>
            <p:cNvPr id="106" name="Groupe 105"/>
            <p:cNvGrpSpPr/>
            <p:nvPr/>
          </p:nvGrpSpPr>
          <p:grpSpPr>
            <a:xfrm>
              <a:off x="1835607" y="409525"/>
              <a:ext cx="3360312" cy="3224019"/>
              <a:chOff x="2136408" y="952393"/>
              <a:chExt cx="2330096" cy="2476607"/>
            </a:xfrm>
          </p:grpSpPr>
          <p:cxnSp>
            <p:nvCxnSpPr>
              <p:cNvPr id="8068" name="OTLSHAPE_M_9e7364a3952a438ea3432123aace0749_Connector1"/>
              <p:cNvCxnSpPr/>
              <p:nvPr>
                <p:custDataLst>
                  <p:tags r:id="rId108"/>
                </p:custDataLst>
              </p:nvPr>
            </p:nvCxnSpPr>
            <p:spPr>
              <a:xfrm>
                <a:off x="3086782" y="2884720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6" name="OTLSHAPE_M_4b8613a0343547a18149e6e70703af80_Connector2"/>
              <p:cNvCxnSpPr/>
              <p:nvPr>
                <p:custDataLst>
                  <p:tags r:id="rId109"/>
                </p:custDataLst>
              </p:nvPr>
            </p:nvCxnSpPr>
            <p:spPr>
              <a:xfrm>
                <a:off x="2999920" y="2859320"/>
                <a:ext cx="0" cy="1143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5" name="OTLSHAPE_M_4b8613a0343547a18149e6e70703af80_Connector1"/>
              <p:cNvCxnSpPr/>
              <p:nvPr>
                <p:custDataLst>
                  <p:tags r:id="rId110"/>
                </p:custDataLst>
              </p:nvPr>
            </p:nvCxnSpPr>
            <p:spPr>
              <a:xfrm>
                <a:off x="2999920" y="2403941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4" name="OTLSHAPE_M_0478f9d27f854ee891a7386a782d4821_Connector3"/>
              <p:cNvCxnSpPr/>
              <p:nvPr>
                <p:custDataLst>
                  <p:tags r:id="rId111"/>
                </p:custDataLst>
              </p:nvPr>
            </p:nvCxnSpPr>
            <p:spPr>
              <a:xfrm>
                <a:off x="2652473" y="2678896"/>
                <a:ext cx="0" cy="75010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3" name="OTLSHAPE_M_0478f9d27f854ee891a7386a782d4821_Connector2"/>
              <p:cNvCxnSpPr/>
              <p:nvPr>
                <p:custDataLst>
                  <p:tags r:id="rId112"/>
                </p:custDataLst>
              </p:nvPr>
            </p:nvCxnSpPr>
            <p:spPr>
              <a:xfrm>
                <a:off x="2652473" y="2198116"/>
                <a:ext cx="0" cy="294725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2" name="OTLSHAPE_M_0478f9d27f854ee891a7386a782d4821_Connector1"/>
              <p:cNvCxnSpPr/>
              <p:nvPr>
                <p:custDataLst>
                  <p:tags r:id="rId113"/>
                </p:custDataLst>
              </p:nvPr>
            </p:nvCxnSpPr>
            <p:spPr>
              <a:xfrm>
                <a:off x="2709623" y="1913636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59" name="OTLSHAPE_M_fa473bde828d4067928546c55f1833fa_Connector2"/>
              <p:cNvCxnSpPr/>
              <p:nvPr>
                <p:custDataLst>
                  <p:tags r:id="rId114"/>
                </p:custDataLst>
              </p:nvPr>
            </p:nvCxnSpPr>
            <p:spPr>
              <a:xfrm>
                <a:off x="2565612" y="1897761"/>
                <a:ext cx="0" cy="1143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97" name="OTLSHAPE_M_0478f9d27f854ee891a7386a782d4821_Title"/>
              <p:cNvSpPr txBox="1"/>
              <p:nvPr>
                <p:custDataLst>
                  <p:tags r:id="rId115"/>
                </p:custDataLst>
              </p:nvPr>
            </p:nvSpPr>
            <p:spPr>
              <a:xfrm>
                <a:off x="2136408" y="1541212"/>
                <a:ext cx="2263835" cy="16549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Présentation des applications du CI 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8098" name="OTLSHAPE_M_0478f9d27f854ee891a7386a782d4821_Date"/>
              <p:cNvSpPr txBox="1"/>
              <p:nvPr>
                <p:custDataLst>
                  <p:tags r:id="rId116"/>
                </p:custDataLst>
              </p:nvPr>
            </p:nvSpPr>
            <p:spPr>
              <a:xfrm>
                <a:off x="2500349" y="1758186"/>
                <a:ext cx="347446" cy="12412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10 : 00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00" name="OTLSHAPE_M_4b8613a0343547a18149e6e70703af80_Title"/>
              <p:cNvSpPr txBox="1"/>
              <p:nvPr>
                <p:custDataLst>
                  <p:tags r:id="rId117"/>
                </p:custDataLst>
              </p:nvPr>
            </p:nvSpPr>
            <p:spPr>
              <a:xfrm>
                <a:off x="2588419" y="2006749"/>
                <a:ext cx="857850" cy="16549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Jean Le Fur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8101" name="OTLSHAPE_M_4b8613a0343547a18149e6e70703af80_Date"/>
              <p:cNvSpPr txBox="1"/>
              <p:nvPr>
                <p:custDataLst>
                  <p:tags r:id="rId118"/>
                </p:custDataLst>
              </p:nvPr>
            </p:nvSpPr>
            <p:spPr>
              <a:xfrm>
                <a:off x="2800170" y="2238966"/>
                <a:ext cx="378962" cy="12412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10 : 45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03" name="OTLSHAPE_M_9e7364a3952a438ea3432123aace0749_Title"/>
              <p:cNvSpPr txBox="1"/>
              <p:nvPr>
                <p:custDataLst>
                  <p:tags r:id="rId119"/>
                </p:custDataLst>
              </p:nvPr>
            </p:nvSpPr>
            <p:spPr>
              <a:xfrm>
                <a:off x="2153775" y="2503119"/>
                <a:ext cx="1855637" cy="16549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Présentation du CI-SanarSoft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8104" name="OTLSHAPE_M_9e7364a3952a438ea3432123aace0749_Date"/>
              <p:cNvSpPr txBox="1"/>
              <p:nvPr>
                <p:custDataLst>
                  <p:tags r:id="rId120"/>
                </p:custDataLst>
              </p:nvPr>
            </p:nvSpPr>
            <p:spPr>
              <a:xfrm>
                <a:off x="2934656" y="2719746"/>
                <a:ext cx="370065" cy="12412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11 : 00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06" name="OTLSHAPE_M_7a81383bb96f44c1a9947cd455f3ada8_Title"/>
              <p:cNvSpPr txBox="1"/>
              <p:nvPr>
                <p:custDataLst>
                  <p:tags r:id="rId121"/>
                </p:custDataLst>
              </p:nvPr>
            </p:nvSpPr>
            <p:spPr>
              <a:xfrm>
                <a:off x="2554987" y="2964849"/>
                <a:ext cx="1584340" cy="16549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Papa Souleymane Ndiaye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8107" name="OTLSHAPE_M_7a81383bb96f44c1a9947cd455f3ada8_Date"/>
              <p:cNvSpPr txBox="1"/>
              <p:nvPr>
                <p:custDataLst>
                  <p:tags r:id="rId122"/>
                </p:custDataLst>
              </p:nvPr>
            </p:nvSpPr>
            <p:spPr>
              <a:xfrm>
                <a:off x="2999226" y="3168600"/>
                <a:ext cx="380368" cy="12412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11: 30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cxnSp>
            <p:nvCxnSpPr>
              <p:cNvPr id="161" name="OTLSHAPE_M_94d10516900845d29c6f5d206a71d14c_Connector1"/>
              <p:cNvCxnSpPr/>
              <p:nvPr>
                <p:custDataLst>
                  <p:tags r:id="rId123"/>
                </p:custDataLst>
              </p:nvPr>
            </p:nvCxnSpPr>
            <p:spPr>
              <a:xfrm>
                <a:off x="3296404" y="1027636"/>
                <a:ext cx="0" cy="47094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OTLSHAPE_M_94d10516900845d29c6f5d206a71d14c_Shape"/>
              <p:cNvSpPr/>
              <p:nvPr>
                <p:custDataLst>
                  <p:tags r:id="rId124"/>
                </p:custDataLst>
              </p:nvPr>
            </p:nvSpPr>
            <p:spPr>
              <a:xfrm rot="16200000">
                <a:off x="3321804" y="1027636"/>
                <a:ext cx="228600" cy="228600"/>
              </a:xfrm>
              <a:prstGeom prst="flowChartMerge">
                <a:avLst/>
              </a:prstGeom>
              <a:solidFill>
                <a:schemeClr val="dk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63" name="OTLSHAPE_M_94d10516900845d29c6f5d206a71d14c_Title"/>
              <p:cNvSpPr txBox="1"/>
              <p:nvPr>
                <p:custDataLst>
                  <p:tags r:id="rId125"/>
                </p:custDataLst>
              </p:nvPr>
            </p:nvSpPr>
            <p:spPr>
              <a:xfrm>
                <a:off x="3583423" y="952393"/>
                <a:ext cx="883081" cy="16549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Connaitre le CI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4" name="OTLSHAPE_M_94d10516900845d29c6f5d206a71d14c_Date"/>
              <p:cNvSpPr txBox="1"/>
              <p:nvPr>
                <p:custDataLst>
                  <p:tags r:id="rId126"/>
                </p:custDataLst>
              </p:nvPr>
            </p:nvSpPr>
            <p:spPr>
              <a:xfrm>
                <a:off x="3583424" y="1160202"/>
                <a:ext cx="425988" cy="12412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fr-FR" sz="1050" b="1" spc="-8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11 : 30</a:t>
                </a:r>
                <a:endParaRPr lang="fr-FR" sz="1050" b="1" spc="-8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256" name="OTLSHAPE_M_94d10516900845d29c6f5d206a71d14c_Connector5"/>
            <p:cNvCxnSpPr/>
            <p:nvPr>
              <p:custDataLst>
                <p:tags r:id="rId47"/>
              </p:custDataLst>
            </p:nvPr>
          </p:nvCxnSpPr>
          <p:spPr>
            <a:xfrm>
              <a:off x="5726882" y="3544644"/>
              <a:ext cx="0" cy="88900"/>
            </a:xfrm>
            <a:prstGeom prst="line">
              <a:avLst/>
            </a:prstGeom>
            <a:ln w="7620" cap="flat" cmpd="sng" algn="ctr">
              <a:solidFill>
                <a:schemeClr val="dk2">
                  <a:alpha val="4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OTLSHAPE_M_f9acf0cacfa3405a8b801fe3becb0424_Connector2"/>
            <p:cNvCxnSpPr/>
            <p:nvPr>
              <p:custDataLst>
                <p:tags r:id="rId48"/>
              </p:custDataLst>
            </p:nvPr>
          </p:nvCxnSpPr>
          <p:spPr>
            <a:xfrm>
              <a:off x="5629257" y="3364219"/>
              <a:ext cx="0" cy="269325"/>
            </a:xfrm>
            <a:prstGeom prst="line">
              <a:avLst/>
            </a:prstGeom>
            <a:ln w="7620" cap="flat" cmpd="sng" algn="ctr">
              <a:solidFill>
                <a:schemeClr val="dk2">
                  <a:alpha val="4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OTLSHAPE_TB_00000000000000000000000000000000_MinorTickMarkBelow2"/>
            <p:cNvCxnSpPr/>
            <p:nvPr>
              <p:custDataLst>
                <p:tags r:id="rId49"/>
              </p:custDataLst>
            </p:nvPr>
          </p:nvCxnSpPr>
          <p:spPr>
            <a:xfrm>
              <a:off x="7306287" y="3949873"/>
              <a:ext cx="0" cy="47625"/>
            </a:xfrm>
            <a:prstGeom prst="line">
              <a:avLst/>
            </a:prstGeom>
            <a:ln w="9525" cap="flat" cmpd="sng" algn="ctr">
              <a:solidFill>
                <a:schemeClr val="dk1">
                  <a:alpha val="2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5" name="Groupe 114"/>
            <p:cNvGrpSpPr/>
            <p:nvPr/>
          </p:nvGrpSpPr>
          <p:grpSpPr>
            <a:xfrm>
              <a:off x="9742958" y="3652855"/>
              <a:ext cx="2076184" cy="2169470"/>
              <a:chOff x="9742945" y="3448306"/>
              <a:chExt cx="2057011" cy="1220445"/>
            </a:xfrm>
          </p:grpSpPr>
          <p:cxnSp>
            <p:nvCxnSpPr>
              <p:cNvPr id="8088" name="OTLSHAPE_T_77c391fc462e494aa63aeb27d4d7d58b_RightVerticalConnector1"/>
              <p:cNvCxnSpPr/>
              <p:nvPr>
                <p:custDataLst>
                  <p:tags r:id="rId105"/>
                </p:custDataLst>
              </p:nvPr>
            </p:nvCxnSpPr>
            <p:spPr>
              <a:xfrm>
                <a:off x="11788035" y="3448306"/>
                <a:ext cx="0" cy="1023535"/>
              </a:xfrm>
              <a:prstGeom prst="line">
                <a:avLst/>
              </a:prstGeom>
              <a:ln w="7620" cap="flat" cmpd="sng" algn="ctr">
                <a:solidFill>
                  <a:srgbClr val="CCCCCC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40" name="OTLSHAPE_T_d0270a5647714b7b9ce45e9e3a2ed887_Shape"/>
              <p:cNvSpPr/>
              <p:nvPr>
                <p:custDataLst>
                  <p:tags r:id="rId106"/>
                </p:custDataLst>
              </p:nvPr>
            </p:nvSpPr>
            <p:spPr>
              <a:xfrm>
                <a:off x="9742945" y="4326635"/>
                <a:ext cx="2057011" cy="219157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b="1" spc="-24" dirty="0">
                    <a:solidFill>
                      <a:schemeClr val="lt2"/>
                    </a:solidFill>
                    <a:latin typeface="Kristen ITC" panose="03050502040202030202" pitchFamily="66" charset="0"/>
                    <a:cs typeface="Arabic Typesetting" panose="03020402040406030203" pitchFamily="66" charset="-78"/>
                  </a:rPr>
                  <a:t>Discussion</a:t>
                </a:r>
              </a:p>
            </p:txBody>
          </p:sp>
          <p:sp>
            <p:nvSpPr>
              <p:cNvPr id="279" name="OTLSHAPE_T_77c391fc462e494aa63aeb27d4d7d58b_Duration"/>
              <p:cNvSpPr txBox="1"/>
              <p:nvPr>
                <p:custDataLst>
                  <p:tags r:id="rId107"/>
                </p:custDataLst>
              </p:nvPr>
            </p:nvSpPr>
            <p:spPr>
              <a:xfrm>
                <a:off x="9757012" y="4577852"/>
                <a:ext cx="773943" cy="908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4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1h 30 minutes</a:t>
                </a:r>
                <a:endParaRPr lang="fr-FR" sz="1050" spc="-4" dirty="0">
                  <a:solidFill>
                    <a:schemeClr val="accent2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302" name="OTLSHAPE_TB_00000000000000000000000000000000_TimescaleInterval2"/>
            <p:cNvSpPr txBox="1"/>
            <p:nvPr>
              <p:custDataLst>
                <p:tags r:id="rId50"/>
              </p:custDataLst>
            </p:nvPr>
          </p:nvSpPr>
          <p:spPr>
            <a:xfrm>
              <a:off x="7209936" y="3763698"/>
              <a:ext cx="426404" cy="18696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fr-FR" sz="1400" b="1" spc="-18" dirty="0" smtClean="0">
                  <a:solidFill>
                    <a:schemeClr val="dk1"/>
                  </a:solidFill>
                  <a:latin typeface="Calibri" panose="020F0502020204030204" pitchFamily="34" charset="0"/>
                </a:rPr>
                <a:t>12 : 00</a:t>
              </a:r>
              <a:endParaRPr lang="fr-FR" sz="1400" b="1" spc="-18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105" name="Groupe 104"/>
            <p:cNvGrpSpPr/>
            <p:nvPr/>
          </p:nvGrpSpPr>
          <p:grpSpPr>
            <a:xfrm>
              <a:off x="4931066" y="233025"/>
              <a:ext cx="3240981" cy="3400522"/>
              <a:chOff x="4756915" y="1937605"/>
              <a:chExt cx="3035187" cy="1491395"/>
            </a:xfrm>
          </p:grpSpPr>
          <p:cxnSp>
            <p:nvCxnSpPr>
              <p:cNvPr id="257" name="OTLSHAPE_M_94d10516900845d29c6f5d206a71d14c_Connector4"/>
              <p:cNvCxnSpPr/>
              <p:nvPr>
                <p:custDataLst>
                  <p:tags r:id="rId93"/>
                </p:custDataLst>
              </p:nvPr>
            </p:nvCxnSpPr>
            <p:spPr>
              <a:xfrm>
                <a:off x="5926909" y="3159675"/>
                <a:ext cx="0" cy="254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OTLSHAPE_M_94d10516900845d29c6f5d206a71d14c_Connector1"/>
              <p:cNvCxnSpPr/>
              <p:nvPr>
                <p:custDataLst>
                  <p:tags r:id="rId94"/>
                </p:custDataLst>
              </p:nvPr>
            </p:nvCxnSpPr>
            <p:spPr>
              <a:xfrm>
                <a:off x="5779862" y="2028889"/>
                <a:ext cx="0" cy="47094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OTLSHAPE_M_f9acf0cacfa3405a8b801fe3becb0424_Connector1"/>
              <p:cNvCxnSpPr/>
              <p:nvPr>
                <p:custDataLst>
                  <p:tags r:id="rId95"/>
                </p:custDataLst>
              </p:nvPr>
            </p:nvCxnSpPr>
            <p:spPr>
              <a:xfrm>
                <a:off x="5400659" y="2884720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OTLSHAPE_M_2360935ba2574a83978ac08ecc352cd9_Connector2"/>
              <p:cNvCxnSpPr/>
              <p:nvPr>
                <p:custDataLst>
                  <p:tags r:id="rId96"/>
                </p:custDataLst>
              </p:nvPr>
            </p:nvCxnSpPr>
            <p:spPr>
              <a:xfrm>
                <a:off x="5140073" y="2678896"/>
                <a:ext cx="0" cy="75010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9" name="OTLSHAPE_M_94d10516900845d29c6f5d206a71d14c_Shape"/>
              <p:cNvSpPr/>
              <p:nvPr>
                <p:custDataLst>
                  <p:tags r:id="rId97"/>
                </p:custDataLst>
              </p:nvPr>
            </p:nvSpPr>
            <p:spPr>
              <a:xfrm rot="16200000">
                <a:off x="5805260" y="2028889"/>
                <a:ext cx="228600" cy="228600"/>
              </a:xfrm>
              <a:prstGeom prst="flowChartMerge">
                <a:avLst/>
              </a:prstGeom>
              <a:solidFill>
                <a:schemeClr val="dk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294" name="OTLSHAPE_M_f9acf0cacfa3405a8b801fe3becb0424_Title"/>
              <p:cNvSpPr txBox="1"/>
              <p:nvPr>
                <p:custDataLst>
                  <p:tags r:id="rId98"/>
                </p:custDataLst>
              </p:nvPr>
            </p:nvSpPr>
            <p:spPr>
              <a:xfrm>
                <a:off x="4756915" y="2538626"/>
                <a:ext cx="2067221" cy="9448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Présentation de la convention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95" name="OTLSHAPE_M_f9acf0cacfa3405a8b801fe3becb0424_Date"/>
              <p:cNvSpPr txBox="1"/>
              <p:nvPr>
                <p:custDataLst>
                  <p:tags r:id="rId99"/>
                </p:custDataLst>
              </p:nvPr>
            </p:nvSpPr>
            <p:spPr>
              <a:xfrm>
                <a:off x="5248534" y="2748503"/>
                <a:ext cx="377324" cy="7086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11 : 30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96" name="OTLSHAPE_M_94d10516900845d29c6f5d206a71d14c_Title"/>
              <p:cNvSpPr txBox="1"/>
              <p:nvPr>
                <p:custDataLst>
                  <p:tags r:id="rId100"/>
                </p:custDataLst>
              </p:nvPr>
            </p:nvSpPr>
            <p:spPr>
              <a:xfrm>
                <a:off x="6057358" y="1937605"/>
                <a:ext cx="1734744" cy="18897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C</a:t>
                </a:r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onnaitre les engagements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97" name="OTLSHAPE_M_94d10516900845d29c6f5d206a71d14c_Date"/>
              <p:cNvSpPr txBox="1"/>
              <p:nvPr>
                <p:custDataLst>
                  <p:tags r:id="rId101"/>
                </p:custDataLst>
              </p:nvPr>
            </p:nvSpPr>
            <p:spPr>
              <a:xfrm>
                <a:off x="6066880" y="2188082"/>
                <a:ext cx="410711" cy="7086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fr-FR" sz="1050" b="1" spc="-8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12 : 00</a:t>
                </a:r>
                <a:endParaRPr lang="fr-FR" sz="1050" b="1" spc="-8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98" name="OTLSHAPE_M_46275a4af3594d46a3264af48aefc845_Title"/>
              <p:cNvSpPr txBox="1"/>
              <p:nvPr>
                <p:custDataLst>
                  <p:tags r:id="rId102"/>
                </p:custDataLst>
              </p:nvPr>
            </p:nvSpPr>
            <p:spPr>
              <a:xfrm>
                <a:off x="5185836" y="3019403"/>
                <a:ext cx="1881146" cy="9448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Papa Souleymane Ndiaye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99" name="OTLSHAPE_M_46275a4af3594d46a3264af48aefc845_Date"/>
              <p:cNvSpPr txBox="1"/>
              <p:nvPr>
                <p:custDataLst>
                  <p:tags r:id="rId103"/>
                </p:custDataLst>
              </p:nvPr>
            </p:nvSpPr>
            <p:spPr>
              <a:xfrm>
                <a:off x="5381712" y="3227723"/>
                <a:ext cx="424886" cy="7086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spc="-8" dirty="0" smtClean="0">
                    <a:solidFill>
                      <a:schemeClr val="dk2"/>
                    </a:solidFill>
                    <a:latin typeface="Calibri" panose="020F0502020204030204" pitchFamily="34" charset="0"/>
                  </a:rPr>
                  <a:t>12 : 00</a:t>
                </a:r>
                <a:endParaRPr lang="fr-FR" sz="1050" spc="-8" dirty="0">
                  <a:solidFill>
                    <a:schemeClr val="dk2"/>
                  </a:solidFill>
                  <a:latin typeface="Calibri" panose="020F0502020204030204" pitchFamily="34" charset="0"/>
                </a:endParaRPr>
              </a:p>
            </p:txBody>
          </p:sp>
          <p:cxnSp>
            <p:nvCxnSpPr>
              <p:cNvPr id="306" name="OTLSHAPE_M_f9acf0cacfa3405a8b801fe3becb0424_Connector1"/>
              <p:cNvCxnSpPr/>
              <p:nvPr>
                <p:custDataLst>
                  <p:tags r:id="rId104"/>
                </p:custDataLst>
              </p:nvPr>
            </p:nvCxnSpPr>
            <p:spPr>
              <a:xfrm>
                <a:off x="5488743" y="2884720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7" name="OTLSHAPE_TB_00000000000000000000000000000000_MinorTickMarkBelow1"/>
            <p:cNvCxnSpPr/>
            <p:nvPr>
              <p:custDataLst>
                <p:tags r:id="rId51"/>
              </p:custDataLst>
            </p:nvPr>
          </p:nvCxnSpPr>
          <p:spPr>
            <a:xfrm>
              <a:off x="4883019" y="3956844"/>
              <a:ext cx="0" cy="47625"/>
            </a:xfrm>
            <a:prstGeom prst="line">
              <a:avLst/>
            </a:prstGeom>
            <a:ln w="9525" cap="flat" cmpd="sng" algn="ctr">
              <a:solidFill>
                <a:schemeClr val="dk1">
                  <a:alpha val="2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OTLSHAPE_M_fa473bde828d4067928546c55f1833fa_Shape"/>
            <p:cNvSpPr/>
            <p:nvPr>
              <p:custDataLst>
                <p:tags r:id="rId52"/>
              </p:custDataLst>
            </p:nvPr>
          </p:nvSpPr>
          <p:spPr>
            <a:xfrm>
              <a:off x="5283547" y="3599619"/>
              <a:ext cx="643291" cy="106470"/>
            </a:xfrm>
            <a:prstGeom prst="rect">
              <a:avLst/>
            </a:prstGeom>
            <a:solidFill>
              <a:schemeClr val="dk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336" name="OTLSHAPE_M_fa473bde828d4067928546c55f1833fa_Shape"/>
            <p:cNvSpPr/>
            <p:nvPr>
              <p:custDataLst>
                <p:tags r:id="rId53"/>
              </p:custDataLst>
            </p:nvPr>
          </p:nvSpPr>
          <p:spPr>
            <a:xfrm>
              <a:off x="2418450" y="3588939"/>
              <a:ext cx="1981505" cy="117685"/>
            </a:xfrm>
            <a:prstGeom prst="rect">
              <a:avLst/>
            </a:prstGeom>
            <a:solidFill>
              <a:schemeClr val="dk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cxnSp>
          <p:nvCxnSpPr>
            <p:cNvPr id="343" name="OTLSHAPE_TB_00000000000000000000000000000000_MinorTickMarkBelow2"/>
            <p:cNvCxnSpPr/>
            <p:nvPr>
              <p:custDataLst>
                <p:tags r:id="rId54"/>
              </p:custDataLst>
            </p:nvPr>
          </p:nvCxnSpPr>
          <p:spPr>
            <a:xfrm>
              <a:off x="9178188" y="3960465"/>
              <a:ext cx="0" cy="47625"/>
            </a:xfrm>
            <a:prstGeom prst="line">
              <a:avLst/>
            </a:prstGeom>
            <a:ln w="9525" cap="flat" cmpd="sng" algn="ctr">
              <a:solidFill>
                <a:schemeClr val="dk1">
                  <a:alpha val="2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OTLSHAPE_TB_00000000000000000000000000000000_TimescaleInterval2"/>
            <p:cNvSpPr txBox="1"/>
            <p:nvPr>
              <p:custDataLst>
                <p:tags r:id="rId55"/>
              </p:custDataLst>
            </p:nvPr>
          </p:nvSpPr>
          <p:spPr>
            <a:xfrm>
              <a:off x="9081837" y="3774290"/>
              <a:ext cx="426404" cy="18696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fr-FR" sz="1400" b="1" spc="-18" dirty="0" smtClean="0">
                  <a:solidFill>
                    <a:schemeClr val="dk1"/>
                  </a:solidFill>
                  <a:latin typeface="Calibri" panose="020F0502020204030204" pitchFamily="34" charset="0"/>
                </a:rPr>
                <a:t>13 : 30</a:t>
              </a:r>
              <a:endParaRPr lang="fr-FR" sz="1400" b="1" spc="-18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14" name="Image 113"/>
            <p:cNvPicPr>
              <a:picLocks noChangeAspect="1"/>
            </p:cNvPicPr>
            <p:nvPr/>
          </p:nvPicPr>
          <p:blipFill>
            <a:blip r:embed="rId1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5190" y="4319152"/>
              <a:ext cx="1203817" cy="1203817"/>
            </a:xfrm>
            <a:prstGeom prst="rect">
              <a:avLst/>
            </a:prstGeom>
          </p:spPr>
        </p:pic>
        <p:cxnSp>
          <p:nvCxnSpPr>
            <p:cNvPr id="387" name="OTLSHAPE_TB_00000000000000000000000000000000_MinorTickMarkBelow2"/>
            <p:cNvCxnSpPr/>
            <p:nvPr>
              <p:custDataLst>
                <p:tags r:id="rId56"/>
              </p:custDataLst>
            </p:nvPr>
          </p:nvCxnSpPr>
          <p:spPr>
            <a:xfrm>
              <a:off x="11392984" y="3972119"/>
              <a:ext cx="0" cy="47625"/>
            </a:xfrm>
            <a:prstGeom prst="line">
              <a:avLst/>
            </a:prstGeom>
            <a:ln w="9525" cap="flat" cmpd="sng" algn="ctr">
              <a:solidFill>
                <a:schemeClr val="dk1">
                  <a:alpha val="29804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OTLSHAPE_TB_00000000000000000000000000000000_TimescaleInterval2"/>
            <p:cNvSpPr txBox="1"/>
            <p:nvPr>
              <p:custDataLst>
                <p:tags r:id="rId57"/>
              </p:custDataLst>
            </p:nvPr>
          </p:nvSpPr>
          <p:spPr>
            <a:xfrm>
              <a:off x="11296633" y="3785944"/>
              <a:ext cx="426404" cy="18696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fr-FR" sz="1400" b="1" spc="-18" dirty="0" smtClean="0">
                  <a:solidFill>
                    <a:schemeClr val="dk1"/>
                  </a:solidFill>
                  <a:latin typeface="Calibri" panose="020F0502020204030204" pitchFamily="34" charset="0"/>
                </a:rPr>
                <a:t>15 : 00</a:t>
              </a:r>
              <a:endParaRPr lang="fr-FR" sz="1400" b="1" spc="-18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97" name="OTLSHAPE_T_574706828fdd45c1b4cda688f3fa085b_RightVerticalConnector2"/>
            <p:cNvCxnSpPr/>
            <p:nvPr>
              <p:custDataLst>
                <p:tags r:id="rId58"/>
              </p:custDataLst>
            </p:nvPr>
          </p:nvCxnSpPr>
          <p:spPr>
            <a:xfrm>
              <a:off x="1471302" y="5347967"/>
              <a:ext cx="0" cy="787132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OTLSHAPE_T_574706828fdd45c1b4cda688f3fa085b_LeftVerticalConnector3"/>
            <p:cNvCxnSpPr/>
            <p:nvPr>
              <p:custDataLst>
                <p:tags r:id="rId59"/>
              </p:custDataLst>
            </p:nvPr>
          </p:nvCxnSpPr>
          <p:spPr>
            <a:xfrm>
              <a:off x="813556" y="3874434"/>
              <a:ext cx="0" cy="220569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" name="OTLSHAPE_T_574706828fdd45c1b4cda688f3fa085b_Shape"/>
            <p:cNvSpPr/>
            <p:nvPr>
              <p:custDataLst>
                <p:tags r:id="rId60"/>
              </p:custDataLst>
            </p:nvPr>
          </p:nvSpPr>
          <p:spPr>
            <a:xfrm>
              <a:off x="817293" y="6093789"/>
              <a:ext cx="1255689" cy="38532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400" b="1" spc="-24" dirty="0">
                <a:solidFill>
                  <a:schemeClr val="lt2"/>
                </a:solidFill>
                <a:latin typeface="Kristen ITC" panose="03050502040202030202" pitchFamily="66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00" name="OTLSHAPE_T_574706828fdd45c1b4cda688f3fa085b_Duration"/>
            <p:cNvSpPr txBox="1"/>
            <p:nvPr>
              <p:custDataLst>
                <p:tags r:id="rId61"/>
              </p:custDataLst>
            </p:nvPr>
          </p:nvSpPr>
          <p:spPr>
            <a:xfrm>
              <a:off x="899260" y="6518202"/>
              <a:ext cx="891696" cy="161583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fr-FR" sz="1050" spc="-4" dirty="0" smtClean="0">
                  <a:solidFill>
                    <a:schemeClr val="accent2"/>
                  </a:solidFill>
                  <a:latin typeface="Calibri" panose="020F0502020204030204" pitchFamily="34" charset="0"/>
                </a:rPr>
                <a:t>1h  30 minutes</a:t>
              </a:r>
              <a:endParaRPr lang="fr-FR" sz="1050" spc="-4" dirty="0">
                <a:solidFill>
                  <a:schemeClr val="accent2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3" name="OTLSHAPE_T_f76a2f58a2d54488b450ec6ff3dee177_Title"/>
            <p:cNvSpPr txBox="1"/>
            <p:nvPr>
              <p:custDataLst>
                <p:tags r:id="rId62"/>
              </p:custDataLst>
            </p:nvPr>
          </p:nvSpPr>
          <p:spPr>
            <a:xfrm>
              <a:off x="765902" y="6203540"/>
              <a:ext cx="1347189" cy="21544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>
              <a:defPPr>
                <a:defRPr lang="en-US"/>
              </a:defPPr>
              <a:lvl1pPr algn="ctr">
                <a:defRPr sz="1400" b="1" spc="-24">
                  <a:solidFill>
                    <a:schemeClr val="lt2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fr-FR" dirty="0">
                  <a:latin typeface="Kristen ITC" panose="03050502040202030202" pitchFamily="66" charset="0"/>
                  <a:cs typeface="Arabic Typesetting" panose="03020402040406030203" pitchFamily="66" charset="-78"/>
                </a:rPr>
                <a:t>Petit Déjeuner</a:t>
              </a:r>
            </a:p>
          </p:txBody>
        </p:sp>
        <p:pic>
          <p:nvPicPr>
            <p:cNvPr id="122" name="Image 121"/>
            <p:cNvPicPr>
              <a:picLocks noChangeAspect="1"/>
            </p:cNvPicPr>
            <p:nvPr/>
          </p:nvPicPr>
          <p:blipFill>
            <a:blip r:embed="rId1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78" y="4435183"/>
              <a:ext cx="1080188" cy="1198361"/>
            </a:xfrm>
            <a:prstGeom prst="rect">
              <a:avLst/>
            </a:prstGeom>
          </p:spPr>
        </p:pic>
        <p:grpSp>
          <p:nvGrpSpPr>
            <p:cNvPr id="123" name="Groupe 122"/>
            <p:cNvGrpSpPr/>
            <p:nvPr/>
          </p:nvGrpSpPr>
          <p:grpSpPr>
            <a:xfrm>
              <a:off x="9165852" y="129764"/>
              <a:ext cx="2881897" cy="3656182"/>
              <a:chOff x="9194953" y="575045"/>
              <a:chExt cx="2852796" cy="3210900"/>
            </a:xfrm>
          </p:grpSpPr>
          <p:grpSp>
            <p:nvGrpSpPr>
              <p:cNvPr id="367" name="Groupe 366"/>
              <p:cNvGrpSpPr/>
              <p:nvPr/>
            </p:nvGrpSpPr>
            <p:grpSpPr>
              <a:xfrm>
                <a:off x="9194953" y="575045"/>
                <a:ext cx="2852796" cy="3210900"/>
                <a:chOff x="2136409" y="962471"/>
                <a:chExt cx="2330095" cy="2466529"/>
              </a:xfrm>
            </p:grpSpPr>
            <p:cxnSp>
              <p:nvCxnSpPr>
                <p:cNvPr id="371" name="OTLSHAPE_M_0478f9d27f854ee891a7386a782d4821_Connector3"/>
                <p:cNvCxnSpPr/>
                <p:nvPr>
                  <p:custDataLst>
                    <p:tags r:id="rId74"/>
                  </p:custDataLst>
                </p:nvPr>
              </p:nvCxnSpPr>
              <p:spPr>
                <a:xfrm>
                  <a:off x="2652473" y="2678896"/>
                  <a:ext cx="0" cy="750104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OTLSHAPE_M_9e7364a3952a438ea3432123aace0749_Connector1"/>
                <p:cNvCxnSpPr/>
                <p:nvPr>
                  <p:custDataLst>
                    <p:tags r:id="rId75"/>
                  </p:custDataLst>
                </p:nvPr>
              </p:nvCxnSpPr>
              <p:spPr>
                <a:xfrm>
                  <a:off x="3086782" y="2884720"/>
                  <a:ext cx="0" cy="88900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OTLSHAPE_M_4b8613a0343547a18149e6e70703af80_Connector2"/>
                <p:cNvCxnSpPr/>
                <p:nvPr>
                  <p:custDataLst>
                    <p:tags r:id="rId76"/>
                  </p:custDataLst>
                </p:nvPr>
              </p:nvCxnSpPr>
              <p:spPr>
                <a:xfrm>
                  <a:off x="2999920" y="2859320"/>
                  <a:ext cx="0" cy="114300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OTLSHAPE_M_4b8613a0343547a18149e6e70703af80_Connector1"/>
                <p:cNvCxnSpPr/>
                <p:nvPr>
                  <p:custDataLst>
                    <p:tags r:id="rId77"/>
                  </p:custDataLst>
                </p:nvPr>
              </p:nvCxnSpPr>
              <p:spPr>
                <a:xfrm>
                  <a:off x="2999920" y="2403941"/>
                  <a:ext cx="0" cy="88900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OTLSHAPE_M_0478f9d27f854ee891a7386a782d4821_Connector2"/>
                <p:cNvCxnSpPr/>
                <p:nvPr>
                  <p:custDataLst>
                    <p:tags r:id="rId78"/>
                  </p:custDataLst>
                </p:nvPr>
              </p:nvCxnSpPr>
              <p:spPr>
                <a:xfrm>
                  <a:off x="2652473" y="2198116"/>
                  <a:ext cx="0" cy="294725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OTLSHAPE_M_0478f9d27f854ee891a7386a782d4821_Connector1"/>
                <p:cNvCxnSpPr/>
                <p:nvPr>
                  <p:custDataLst>
                    <p:tags r:id="rId79"/>
                  </p:custDataLst>
                </p:nvPr>
              </p:nvCxnSpPr>
              <p:spPr>
                <a:xfrm>
                  <a:off x="2709623" y="1913636"/>
                  <a:ext cx="0" cy="88900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OTLSHAPE_M_fa473bde828d4067928546c55f1833fa_Connector2"/>
                <p:cNvCxnSpPr/>
                <p:nvPr>
                  <p:custDataLst>
                    <p:tags r:id="rId80"/>
                  </p:custDataLst>
                </p:nvPr>
              </p:nvCxnSpPr>
              <p:spPr>
                <a:xfrm>
                  <a:off x="2565612" y="1897761"/>
                  <a:ext cx="0" cy="114300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5" name="OTLSHAPE_M_0478f9d27f854ee891a7386a782d4821_Title"/>
                <p:cNvSpPr txBox="1"/>
                <p:nvPr>
                  <p:custDataLst>
                    <p:tags r:id="rId81"/>
                  </p:custDataLst>
                </p:nvPr>
              </p:nvSpPr>
              <p:spPr>
                <a:xfrm>
                  <a:off x="2136409" y="1565698"/>
                  <a:ext cx="1601761" cy="14534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400" b="1" dirty="0" smtClean="0">
                      <a:solidFill>
                        <a:schemeClr val="accent1"/>
                      </a:solidFill>
                      <a:latin typeface="Calibri Light" panose="020F0302020204030204" pitchFamily="34" charset="0"/>
                    </a:rPr>
                    <a:t>Discussion sur la convention</a:t>
                  </a:r>
                  <a:endPara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76" name="OTLSHAPE_M_0478f9d27f854ee891a7386a782d4821_Date"/>
                <p:cNvSpPr txBox="1"/>
                <p:nvPr>
                  <p:custDataLst>
                    <p:tags r:id="rId82"/>
                  </p:custDataLst>
                </p:nvPr>
              </p:nvSpPr>
              <p:spPr>
                <a:xfrm>
                  <a:off x="2500349" y="1711242"/>
                  <a:ext cx="347446" cy="21801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050" spc="-8" dirty="0" smtClean="0">
                      <a:solidFill>
                        <a:schemeClr val="dk2"/>
                      </a:solidFill>
                      <a:latin typeface="Calibri" panose="020F0502020204030204" pitchFamily="34" charset="0"/>
                    </a:rPr>
                    <a:t>13h : 30</a:t>
                  </a:r>
                  <a:endParaRPr lang="fr-FR" sz="1050" spc="-8" dirty="0">
                    <a:solidFill>
                      <a:schemeClr val="dk2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7" name="OTLSHAPE_M_4b8613a0343547a18149e6e70703af80_Title"/>
                <p:cNvSpPr txBox="1"/>
                <p:nvPr>
                  <p:custDataLst>
                    <p:tags r:id="rId83"/>
                  </p:custDataLst>
                </p:nvPr>
              </p:nvSpPr>
              <p:spPr>
                <a:xfrm>
                  <a:off x="2753393" y="1944157"/>
                  <a:ext cx="1241400" cy="29068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400" b="1" dirty="0" smtClean="0">
                      <a:solidFill>
                        <a:schemeClr val="accent1"/>
                      </a:solidFill>
                      <a:latin typeface="Calibri Light" panose="020F0302020204030204" pitchFamily="34" charset="0"/>
                    </a:rPr>
                    <a:t>Moussa Sall – Jean Le Fur</a:t>
                  </a:r>
                  <a:endPara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78" name="OTLSHAPE_M_4b8613a0343547a18149e6e70703af80_Date"/>
                <p:cNvSpPr txBox="1"/>
                <p:nvPr>
                  <p:custDataLst>
                    <p:tags r:id="rId84"/>
                  </p:custDataLst>
                </p:nvPr>
              </p:nvSpPr>
              <p:spPr>
                <a:xfrm>
                  <a:off x="2800170" y="2246525"/>
                  <a:ext cx="378962" cy="10900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050" spc="-8" dirty="0" smtClean="0">
                      <a:solidFill>
                        <a:schemeClr val="dk2"/>
                      </a:solidFill>
                      <a:latin typeface="Calibri" panose="020F0502020204030204" pitchFamily="34" charset="0"/>
                    </a:rPr>
                    <a:t>14 : 15</a:t>
                  </a:r>
                  <a:endParaRPr lang="fr-FR" sz="1050" spc="-8" dirty="0">
                    <a:solidFill>
                      <a:schemeClr val="dk2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" name="OTLSHAPE_M_9e7364a3952a438ea3432123aace0749_Title"/>
                <p:cNvSpPr txBox="1"/>
                <p:nvPr>
                  <p:custDataLst>
                    <p:tags r:id="rId85"/>
                  </p:custDataLst>
                </p:nvPr>
              </p:nvSpPr>
              <p:spPr>
                <a:xfrm>
                  <a:off x="2168856" y="2523827"/>
                  <a:ext cx="1569314" cy="14534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400" b="1" dirty="0" smtClean="0">
                      <a:solidFill>
                        <a:schemeClr val="accent1"/>
                      </a:solidFill>
                      <a:latin typeface="Calibri Light" panose="020F0302020204030204" pitchFamily="34" charset="0"/>
                    </a:rPr>
                    <a:t>Présentation plan d’action </a:t>
                  </a:r>
                  <a:endPara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80" name="OTLSHAPE_M_9e7364a3952a438ea3432123aace0749_Date"/>
                <p:cNvSpPr txBox="1"/>
                <p:nvPr>
                  <p:custDataLst>
                    <p:tags r:id="rId86"/>
                  </p:custDataLst>
                </p:nvPr>
              </p:nvSpPr>
              <p:spPr>
                <a:xfrm>
                  <a:off x="2934656" y="2727305"/>
                  <a:ext cx="370065" cy="10900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050" spc="-8" dirty="0" smtClean="0">
                      <a:solidFill>
                        <a:schemeClr val="dk2"/>
                      </a:solidFill>
                      <a:latin typeface="Calibri" panose="020F0502020204030204" pitchFamily="34" charset="0"/>
                    </a:rPr>
                    <a:t>14 : 15</a:t>
                  </a:r>
                  <a:endParaRPr lang="fr-FR" sz="1050" spc="-8" dirty="0">
                    <a:solidFill>
                      <a:schemeClr val="dk2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81" name="OTLSHAPE_M_7a81383bb96f44c1a9947cd455f3ada8_Title"/>
                <p:cNvSpPr txBox="1"/>
                <p:nvPr>
                  <p:custDataLst>
                    <p:tags r:id="rId87"/>
                  </p:custDataLst>
                </p:nvPr>
              </p:nvSpPr>
              <p:spPr>
                <a:xfrm>
                  <a:off x="2700930" y="2964839"/>
                  <a:ext cx="1666650" cy="14534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400" b="1" dirty="0" smtClean="0">
                      <a:solidFill>
                        <a:schemeClr val="accent1"/>
                      </a:solidFill>
                      <a:latin typeface="Calibri Light" panose="020F0302020204030204" pitchFamily="34" charset="0"/>
                    </a:rPr>
                    <a:t>Papa Jules – Jean Le Fur</a:t>
                  </a:r>
                  <a:endPara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82" name="OTLSHAPE_M_7a81383bb96f44c1a9947cd455f3ada8_Date"/>
                <p:cNvSpPr txBox="1"/>
                <p:nvPr>
                  <p:custDataLst>
                    <p:tags r:id="rId88"/>
                  </p:custDataLst>
                </p:nvPr>
              </p:nvSpPr>
              <p:spPr>
                <a:xfrm>
                  <a:off x="2805470" y="3132251"/>
                  <a:ext cx="380368" cy="10900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fr-FR" sz="1050" spc="-8" dirty="0" smtClean="0">
                      <a:solidFill>
                        <a:schemeClr val="dk2"/>
                      </a:solidFill>
                      <a:latin typeface="Calibri" panose="020F0502020204030204" pitchFamily="34" charset="0"/>
                    </a:rPr>
                    <a:t>15 : 00</a:t>
                  </a:r>
                  <a:endParaRPr lang="fr-FR" sz="1050" spc="-8" dirty="0">
                    <a:solidFill>
                      <a:schemeClr val="dk2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383" name="OTLSHAPE_M_94d10516900845d29c6f5d206a71d14c_Connector1"/>
                <p:cNvCxnSpPr/>
                <p:nvPr>
                  <p:custDataLst>
                    <p:tags r:id="rId89"/>
                  </p:custDataLst>
                </p:nvPr>
              </p:nvCxnSpPr>
              <p:spPr>
                <a:xfrm>
                  <a:off x="3296404" y="1027636"/>
                  <a:ext cx="0" cy="470944"/>
                </a:xfrm>
                <a:prstGeom prst="line">
                  <a:avLst/>
                </a:prstGeom>
                <a:ln w="7620" cap="flat" cmpd="sng" algn="ctr">
                  <a:solidFill>
                    <a:schemeClr val="dk2">
                      <a:alpha val="49804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4" name="OTLSHAPE_M_94d10516900845d29c6f5d206a71d14c_Shape"/>
                <p:cNvSpPr/>
                <p:nvPr>
                  <p:custDataLst>
                    <p:tags r:id="rId90"/>
                  </p:custDataLst>
                </p:nvPr>
              </p:nvSpPr>
              <p:spPr>
                <a:xfrm rot="16200000">
                  <a:off x="3321804" y="1027636"/>
                  <a:ext cx="228600" cy="228600"/>
                </a:xfrm>
                <a:prstGeom prst="flowChartMerge">
                  <a:avLst/>
                </a:prstGeom>
                <a:solidFill>
                  <a:schemeClr val="dk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</a14:hiddenEffects>
                  </a:ext>
                  <a:ext uri="{53640926-AAD7-44D8-BBD7-CCE9431645EC}">
                    <a14:shadowObscured xmlns:a14="http://schemas.microsoft.com/office/drawing/2010/main" val="1"/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 dirty="0"/>
                </a:p>
              </p:txBody>
            </p:sp>
            <p:sp>
              <p:nvSpPr>
                <p:cNvPr id="385" name="OTLSHAPE_M_94d10516900845d29c6f5d206a71d14c_Title"/>
                <p:cNvSpPr txBox="1"/>
                <p:nvPr>
                  <p:custDataLst>
                    <p:tags r:id="rId91"/>
                  </p:custDataLst>
                </p:nvPr>
              </p:nvSpPr>
              <p:spPr>
                <a:xfrm>
                  <a:off x="3583423" y="962471"/>
                  <a:ext cx="883081" cy="14534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fr-FR" sz="1400" b="1" dirty="0" smtClean="0">
                      <a:solidFill>
                        <a:schemeClr val="accent1"/>
                      </a:solidFill>
                      <a:latin typeface="Calibri Light" panose="020F0302020204030204" pitchFamily="34" charset="0"/>
                    </a:rPr>
                    <a:t>Connaitre le CI</a:t>
                  </a:r>
                  <a:endParaRPr lang="fr-FR" sz="1400" b="1" dirty="0">
                    <a:solidFill>
                      <a:schemeClr val="accent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86" name="OTLSHAPE_M_94d10516900845d29c6f5d206a71d14c_Date"/>
                <p:cNvSpPr txBox="1"/>
                <p:nvPr>
                  <p:custDataLst>
                    <p:tags r:id="rId92"/>
                  </p:custDataLst>
                </p:nvPr>
              </p:nvSpPr>
              <p:spPr>
                <a:xfrm>
                  <a:off x="3583424" y="1167760"/>
                  <a:ext cx="425988" cy="10900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fr-FR" sz="1050" b="1" spc="-8" dirty="0" smtClean="0">
                      <a:solidFill>
                        <a:srgbClr val="00B050"/>
                      </a:solidFill>
                      <a:latin typeface="Calibri" panose="020F0502020204030204" pitchFamily="34" charset="0"/>
                    </a:rPr>
                    <a:t>11 : 30</a:t>
                  </a:r>
                  <a:endParaRPr lang="fr-FR" sz="1050" b="1" spc="-8" dirty="0">
                    <a:solidFill>
                      <a:srgbClr val="00B05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406" name="OTLSHAPE_M_fa473bde828d4067928546c55f1833fa_Shape"/>
              <p:cNvSpPr/>
              <p:nvPr>
                <p:custDataLst>
                  <p:tags r:id="rId72"/>
                </p:custDataLst>
              </p:nvPr>
            </p:nvSpPr>
            <p:spPr>
              <a:xfrm>
                <a:off x="9690794" y="3590209"/>
                <a:ext cx="1981505" cy="117685"/>
              </a:xfrm>
              <a:prstGeom prst="rect">
                <a:avLst/>
              </a:prstGeom>
              <a:solidFill>
                <a:schemeClr val="dk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 dirty="0"/>
              </a:p>
            </p:txBody>
          </p:sp>
          <p:cxnSp>
            <p:nvCxnSpPr>
              <p:cNvPr id="408" name="OTLSHAPE_M_4b8613a0343547a18149e6e70703af80_Connector3"/>
              <p:cNvCxnSpPr/>
              <p:nvPr>
                <p:custDataLst>
                  <p:tags r:id="rId73"/>
                </p:custDataLst>
              </p:nvPr>
            </p:nvCxnSpPr>
            <p:spPr>
              <a:xfrm>
                <a:off x="9950343" y="3330913"/>
                <a:ext cx="0" cy="269325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0" name="OTLSHAPE_M_fa473bde828d4067928546c55f1833fa_Shape"/>
            <p:cNvSpPr/>
            <p:nvPr>
              <p:custDataLst>
                <p:tags r:id="rId63"/>
              </p:custDataLst>
            </p:nvPr>
          </p:nvSpPr>
          <p:spPr>
            <a:xfrm>
              <a:off x="7960002" y="3604286"/>
              <a:ext cx="643291" cy="106470"/>
            </a:xfrm>
            <a:prstGeom prst="rect">
              <a:avLst/>
            </a:prstGeom>
            <a:solidFill>
              <a:schemeClr val="dk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grpSp>
          <p:nvGrpSpPr>
            <p:cNvPr id="411" name="Groupe 410"/>
            <p:cNvGrpSpPr/>
            <p:nvPr/>
          </p:nvGrpSpPr>
          <p:grpSpPr>
            <a:xfrm>
              <a:off x="7802700" y="405904"/>
              <a:ext cx="1789375" cy="3241353"/>
              <a:chOff x="547420" y="519504"/>
              <a:chExt cx="1746851" cy="2909496"/>
            </a:xfrm>
          </p:grpSpPr>
          <p:cxnSp>
            <p:nvCxnSpPr>
              <p:cNvPr id="412" name="OTLSHAPE_M_fa473bde828d4067928546c55f1833fa_Connector4"/>
              <p:cNvCxnSpPr/>
              <p:nvPr>
                <p:custDataLst>
                  <p:tags r:id="rId64"/>
                </p:custDataLst>
              </p:nvPr>
            </p:nvCxnSpPr>
            <p:spPr>
              <a:xfrm>
                <a:off x="851112" y="2678896"/>
                <a:ext cx="0" cy="750104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OTLSHAPE_M_fa473bde828d4067928546c55f1833fa_Connector3"/>
              <p:cNvCxnSpPr/>
              <p:nvPr>
                <p:custDataLst>
                  <p:tags r:id="rId65"/>
                </p:custDataLst>
              </p:nvPr>
            </p:nvCxnSpPr>
            <p:spPr>
              <a:xfrm>
                <a:off x="851112" y="1897761"/>
                <a:ext cx="0" cy="59508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OTLSHAPE_M_fa473bde828d4067928546c55f1833fa_Connector1"/>
              <p:cNvCxnSpPr/>
              <p:nvPr>
                <p:custDataLst>
                  <p:tags r:id="rId66"/>
                </p:custDataLst>
              </p:nvPr>
            </p:nvCxnSpPr>
            <p:spPr>
              <a:xfrm>
                <a:off x="851112" y="1442381"/>
                <a:ext cx="0" cy="88900"/>
              </a:xfrm>
              <a:prstGeom prst="line">
                <a:avLst/>
              </a:prstGeom>
              <a:ln w="7620" cap="flat" cmpd="sng" algn="ctr">
                <a:solidFill>
                  <a:schemeClr val="dk2">
                    <a:alpha val="4980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" name="OTLSHAPE_M_fa473bde828d4067928546c55f1833fa_Title"/>
              <p:cNvSpPr txBox="1"/>
              <p:nvPr>
                <p:custDataLst>
                  <p:tags r:id="rId67"/>
                </p:custDataLst>
              </p:nvPr>
            </p:nvSpPr>
            <p:spPr>
              <a:xfrm>
                <a:off x="547420" y="1054512"/>
                <a:ext cx="587587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Pause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416" name="OTLSHAPE_M_fa473bde828d4067928546c55f1833fa_Date"/>
              <p:cNvSpPr txBox="1"/>
              <p:nvPr>
                <p:custDataLst>
                  <p:tags r:id="rId68"/>
                </p:custDataLst>
              </p:nvPr>
            </p:nvSpPr>
            <p:spPr>
              <a:xfrm>
                <a:off x="632311" y="1266949"/>
                <a:ext cx="417807" cy="145040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050" b="1" spc="-8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13 : 30</a:t>
                </a:r>
                <a:endParaRPr lang="fr-FR" sz="1050" b="1" spc="-8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17" name="OTLSHAPE_M_0478f9d27f854ee891a7386a782d4821_Title"/>
              <p:cNvSpPr txBox="1"/>
              <p:nvPr>
                <p:custDataLst>
                  <p:tags r:id="rId69"/>
                </p:custDataLst>
              </p:nvPr>
            </p:nvSpPr>
            <p:spPr>
              <a:xfrm>
                <a:off x="632311" y="1620767"/>
                <a:ext cx="811070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SanarSoft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418" name="OTLSHAPE_M_0478f9d27f854ee891a7386a782d4821_Title"/>
              <p:cNvSpPr txBox="1"/>
              <p:nvPr>
                <p:custDataLst>
                  <p:tags r:id="rId70"/>
                </p:custDataLst>
              </p:nvPr>
            </p:nvSpPr>
            <p:spPr>
              <a:xfrm>
                <a:off x="707588" y="2487161"/>
                <a:ext cx="370008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fr-FR" sz="1400" b="1" dirty="0" smtClean="0">
                    <a:solidFill>
                      <a:schemeClr val="accent1"/>
                    </a:solidFill>
                    <a:latin typeface="Calibri Light" panose="020F0302020204030204" pitchFamily="34" charset="0"/>
                  </a:rPr>
                  <a:t>IRD</a:t>
                </a:r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421" name="OTLSHAPE_M_94d10516900845d29c6f5d206a71d14c_Title"/>
              <p:cNvSpPr txBox="1"/>
              <p:nvPr>
                <p:custDataLst>
                  <p:tags r:id="rId71"/>
                </p:custDataLst>
              </p:nvPr>
            </p:nvSpPr>
            <p:spPr>
              <a:xfrm>
                <a:off x="1185201" y="519504"/>
                <a:ext cx="1109070" cy="19338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endParaRPr lang="fr-FR" sz="1400" b="1" dirty="0">
                  <a:solidFill>
                    <a:schemeClr val="accent1"/>
                  </a:solidFill>
                  <a:latin typeface="Calibri Light" panose="020F0302020204030204" pitchFamily="34" charset="0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59201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WZXJzaW9uIjp7IiRpZCI6IjIiLCJWZXJzaW9uIjoiMy4yLjAiLCJPcmlnaW5hbEFzc2VtYmx5VmVyc2lvbiI6IjMuMTAuMDIuMDAiLCJFZGl0aW9uIjoiUHJvIiwiSXNQbHVzRWRpdGlvbiI6dHJ1ZSwiSXNQcm9FZGl0aW9uIjp0cnVlfSwiRWZmZWN0IjowLCJTdHlsZSI6eyIkaWQiOiIzIiwiVGltZWJhbmRTdHlsZSI6eyIkaWQiOiI0IiwiU2NhbGVNYXJraW5nIjowLCJTaGFwZSI6MywiU2hhcGVTdHlsZSI6eyIkaWQiOiI1IiwiTWFyZ2luIjp7IiRpZCI6IjYiLCJUb3AiOjAsIkxlZnQiOjEwLCJSaWdodCI6MTAsIkJvdHRvbSI6MH0sIlBhZGRpbmciOnsiJGlkIjoiNyIsIlRvcCI6MywiTGVmdCI6MCwiUmlnaHQiOjAsIkJvdHRvbSI6M30sIkJhY2tncm91bmQiOnsiJGlkIjoiOCIsIkNvbG9yIjp7IiRpZCI6IjkiLCJBIjoyNTUsIlIiOjE3OCwiRyI6MTc4LCJCIjoxNzh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DAsIkciOjQ4LCJCIjoyMDR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YsIkZvbnROYW1lIjoiQ2FsaWJyaSIsIklzQm9sZCI6ZmFsc2UsIklzSXRhbGljIjpmYWxzZSwiSXNVbmRlcmxpbmVkIjpmYWxzZSwiUGFyZW50U3R5bGUiOm51bGx9LCJBdXRvU2l6ZSI6MCwiRm9yZWdyb3VuZCI6eyIkaWQiOiIyMyIsIkNvbG9yIjp7IiRpZCI6IjI0IiwiQSI6MjU1LCJSIjoyMDAsIkciOjQ4LCJCIjoyMDR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HJlZiI6IjIwIn19LCJJc1Zpc2libGUiOnRydWUsIldpZHRoIjowLjAsIkhlaWdodCI6MC4wLCJCb3JkZXJTdHlsZSI6bnVsbCwiUGFyZW50U3R5bGUiOm51bGx9LCJUb2RheU1hcmtlclN0eWxlIjp7IiRpZCI6IjM2IiwiTWFyZ2luIjp7IiRpZCI6IjM3IiwiVG9wIjowLCJMZWZ0IjowLCJSaWdodCI6MCwiQm90dG9tIjowfSwiUGFkZGluZyI6eyIkaWQiOiIzOCIsIlRvcCI6MCwiTGVmdCI6MCwiUmlnaHQiOjAsIkJvdHRvbSI6MH0sIkJhY2tncm91bmQiOnsiJGlkIjoiMzkiLCJDb2xvciI6eyIkaWQiOiI0MCIsIkEiOjI1NSwiUiI6MjU1LCJHIjowLCJCIjowfX0sIklzVmlzaWJsZSI6dHJ1ZSwiV2lkdGgiOjAuMCwiSGVpZ2h0IjowLjAsIkJvcmRlclN0eWxlIjpudWxsLCJQYXJlbnRTdHlsZSI6bnVsbH0sIlNjYWxlU3R5bGUiOnsiJGlkIjoiNDEiLCJTaG93U2VnbWVudFNlcGFyYXRvcnMiOmZhbHNlLCJTZWdtZW50U2VwYXJhdG9yT3BhY2l0eSI6MzAsIkZvbnRTZXR0aW5ncyI6eyIkaWQiOiI0MiIsIkZvbnRTaXplIjoxMiwiRm9udE5hbWUiOiJDYWxpYnJpIiwiSXNCb2xkIjpmYWxzZSwiSXNJdGFsaWMiOmZhbHNlLCJJc1VuZGVybGluZWQiOmZhbHNlLCJQYXJlbnRTdHlsZSI6bnVsbH0sIkF1dG9TaXplIjowLCJGb3JlZ3JvdW5kIjp7IiRpZCI6IjQzIiwiQ29sb3IiOnsiJGlkIjoiND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NDUiLCJUb3AiOjAsIkxlZnQiOjUsIlJpZ2h0IjowLCJCb3R0b20iOjB9LCJQYWRkaW5nIjp7IiRpZCI6IjQ2IiwiVG9wIjowLCJMZWZ0IjowLCJSaWdodCI6MCwiQm90dG9tIjowfSwiQmFja2dyb3VuZCI6eyIkaWQiOiI0NyIsIkNvbG9yIjp7IiRyZWYiOiIyMCJ9fSwiSXNWaXNpYmxlIjp0cnVlLCJXaWR0aCI6MC4wLCJIZWlnaHQiOjAuMCwiQm9yZGVyU3R5bGUiOm51bGwsIlBhcmVudFN0eWxlIjpudWxsfSwiRWxhcHNlZFRpbWVCYWNrZ3JvdW5kIjp7IiRpZCI6IjQ4IiwiQ29sb3IiOnsiJGlkIjoiNDkiLCJBIjo3NywiUiI6MjU1LCJHIjoxOTIsIkIiOjB9fSwiQXBwZW5kWWVhck9uWWVhckNoYW5nZSI6dHJ1ZSwiRWxhcHNlZFRpbWVGb3JtYXQiOjEsIlRvZGF5TWFya2VyUG9zaXRpb24iOjAsIlF1aWNrUG9zaXRpb24iOjMsIkFic29sdXRlUG9zaXRpb24iOjI3MC4wLCJNYXJnaW4iOnsiJGlkIjoiNTAiLCJUb3AiOjAsIkxlZnQiOjEwLCJSaWdodCI6MTAsIkJvdHRvbSI6MH0sIlBhZGRpbmciOnsiJGlkIjoiNTEiLCJUb3AiOjAsIkxlZnQiOjAsIlJpZ2h0IjowLCJCb3R0b20iOjB9LCJCYWNrZ3JvdW5kIjp7IiRpZCI6IjUyIiwiQ29sb3IiOnsiJGlkIjoiNTMiLCJBIjoyNTUsIlIiOjE3OCwiRyI6MTc4LCJCIjoxNzh9fSwiSXNWaXNpYmxlIjp0cnVlLCJXaWR0aCI6MC4wLCJIZWlnaHQiOjAuMCwiQm9yZGVyU3R5bGUiOm51bGwsIlBhcmVudFN0eWxlIjpudWxsfSwiRGVmYXVsdE1pbGVzdG9uZVN0eWxlIjp7IiRpZCI6IjU0IiwiU2hhcGUiOjcsIkNvbm5lY3Rvck1hcmdpbiI6eyIkaWQiOiI1NSIsIlRvcCI6MCwiTGVmdCI6MiwiUmlnaHQiOjIsIkJvdHRvbSI6MH0sIkNvbm5lY3RvclN0eWxlIjp7IiRpZCI6IjU2IiwiTGluZUNvbG9yIjp7IiRpZCI6IjU3IiwiJHR5cGUiOiJOTFJFLkNvbW1vbi5Eb20uU29saWRDb2xvckJydXNoLCBOTFJFLkNvbW1vbiIsIkNvbG9yIjp7IiRpZCI6IjU4IiwiQSI6MjU1LCJSIjozMSwiRyI6NzMsIkIiOjEyNn19LCJMaW5lV2VpZ2h0IjoxLjAsIkxpbmVUeXBlIjowLCJQYXJlbnRTdHlsZSI6bnVsbH0sIklzQmVsb3dUaW1lYmFuZCI6ZmFsc2UsIlBvc2l0aW9uT25UYXNrIjowLCJIaWRlRGF0ZSI6ZmFsc2UsIlNoYXBlU2l6ZSI6MSwiU3BhY2luZyI6Mi4wLCJQYWRkaW5nIjp7IiRpZCI6IjU5IiwiVG9wIjo3LCJMZWZ0IjozLCJSaWdodCI6MCwiQm90dG9tIjoyfSwiU2hhcGVTdHlsZSI6eyIkaWQiOiI2MCIsIk1hcmdpbiI6eyIkaWQiOiI2MSIsIlRvcCI6MCwiTGVmdCI6MCwiUmlnaHQiOjAsIkJvdHRvbSI6MH0sIlBhZGRpbmciOnsiJGlkIjoiNjIiLCJUb3AiOjAsIkxlZnQiOjAsIlJpZ2h0IjowLCJCb3R0b20iOjB9LCJCYWNrZ3JvdW5kIjp7IiRpZCI6IjYzIiwiQ29sb3IiOnsiJGlkIjoiNjQiLCJBIjoyNTUsIlIiOjAsIkciOjExNCwiQiI6MTg4fX0sIklzVmlzaWJsZSI6dHJ1ZSwiV2lkdGgiOjE4LjAsIkhlaWdodCI6MjAuMCwiQm9yZGVyU3R5bGUiOnsiJGlkIjoiNjUiLCJMaW5lQ29sb3IiOnsiJGlkIjoiNjYiLCIkdHlwZSI6Ik5MUkUuQ29tbW9uLkRvbS5Tb2xpZENvbG9yQnJ1c2gsIE5MUkUuQ29tbW9uIiwiQ29sb3IiOnsiJGlkIjoiNjciLCJBIjoyNTUsIlIiOjI1NSwiRyI6MCwiQiI6MH19LCJMaW5lV2VpZ2h0IjowLjAsIkxpbmVUeXBlIjowLCJQYXJlbnRTdHlsZSI6bnVsbH0sIlBhcmVudFN0eWxlIjpudWxsfSwiVGl0bGVTdHlsZSI6eyIkaWQiOiI2OCIsIkZvbnRTZXR0aW5ncyI6eyIkaWQiOiI2OSIsIkZvbnRTaXplIjoxMiwiRm9udE5hbWUiOiJDYWxpYnJpIExpZ2h0IiwiSXNCb2xkIjp0cnVlLCJJc0l0YWxpYyI6ZmFsc2UsIklzVW5kZXJsaW5lZCI6ZmFsc2UsIlBhcmVudFN0eWxlIjpudWxsfSwiQXV0b1NpemUiOjAsIkZvcmVncm91bmQiOnsiJGlkIjoiNzAiLCJDb2xvciI6eyIkaWQiOiI3MS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pZCI6IjcyIiwiVG9wIjowLCJMZWZ0IjowLCJSaWdodCI6MCwiQm90dG9tIjowfSwiUGFkZGluZyI6eyIkaWQiOiI3MyIsIlRvcCI6MCwiTGVmdCI6MCwiUmlnaHQiOjAsIkJvdHRvbSI6MH0sIkJhY2tncm91bmQiOnsiJGlkIjoiNzQiLCJDb2xvciI6eyIkcmVmIjoiMjAifX0sIklzVmlzaWJsZSI6dHJ1ZSwiV2lkdGgiOjAuMCwiSGVpZ2h0IjowLjAsIkJvcmRlclN0eWxlIjpudWxsLCJQYXJlbnRTdHlsZSI6bnVsbH0sIkRhdGV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Y5LCJHIjo2OSwiQiI6ODF9fSwiTWF4V2lkdGgiOjIwMC4wLCJNYXhIZWlnaHQiOiJJbmZpbml0eSIsIlNtYXJ0Rm9yZWdyb3VuZElzQWN0aXZlIjpmYWxzZSwiSG9yaXpvbnRhbEFsaWdubWVudCI6MCwiVmVydGljYWxBbGlnbm1lbnQiOjAsIlNtYXJ0Rm9yZWdyb3VuZCI6bnVsbCwiQmFja2dyb3VuZEZpbGxUeXBlIjowLCJNYXJnaW4iOnsiJGlkIjoiNzkiLCJUb3AiOjAsIkxlZnQiOjAsIlJpZ2h0IjowLCJCb3R0b20iOjB9LCJQYWRkaW5nIjp7IiRpZCI6IjgwIiwiVG9wIjowLCJMZWZ0IjowLCJSaWdodCI6MCwiQm90dG9tIjowfSwiQmFja2dyb3VuZCI6eyIkaWQiOiI4MSIsIkNvbG9yIjp7IiRyZWYiOiIyMCJ9fSwiSXNWaXNpYmxlIjp0cnVlLCJXaWR0aCI6MC4wLCJIZWlnaHQiOjAuMCwiQm9yZGVyU3R5bGUiOm51bGwsIlBhcmVudFN0eWxlIjpudWxsfSwiRGF0ZUZvcm1hdCI6eyIkaWQiOiI4MiIsIkZvcm1hdFN0cmluZyI6Ik1NTSBkIiwiU2VwYXJhdG9yIjoiLyIsIlVzZUludGVybmF0aW9uYWxEYXRlRm9ybWF0IjpmYWxzZSwiRGF0ZUlzVmlzaWJsZSI6ZmFsc2UsIlRpbWVJc1Zpc2libGUiOnRydWUsIkhvdXJEaWdpdHMiOjIsIkFtUG1EZXNpZ25hdG9yIjowLCJUcmltMDBNaW51dGVzIjpmYWxzZSwiTGFzdEtub3duVmlzaWJpbGl0eVN0YXRlIjp7IiRpZCI6IjgzIiwiRGF0ZVBhcnRJc1Zpc2libGUiOmZhbHNlLCJUaW1lUGFydElzVmlzaWJsZSI6ZmFsc2V9fSwiSXNWaXNpYmxlIjp0cnVlLCJQYXJlbnRTdHlsZSI6bnVsbH0sIkRlZmF1bHRUYXNrU3R5bGUiOnsiJGlkIjoiODQiLCJTaGFwZSI6MCwiU2hhcGVUaGlja25lc3MiOjAsIkR1cmF0aW9uRm9ybWF0IjoxMCwiSW5jbHVkZU5vbldvcmtpbmdEYXlzSW5EdXJhdGlvbiI6ZmFsc2UsIlBlcmNlbnRhZ2VDb21wbGV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wMCwiRyI6NDgsIkIiOjIwNH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S4wLCJMaW5lVHlwZSI6MCwiUGFyZW50U3R5bGUiOm51bGx9LCJNYXJnaW4iOm51bGwsIlN0YXJ0RGF0ZVBvc2l0aW9uIjozLCJFbmREYXRlUG9zaXRpb24iOjQsIkRhdGVJc1Zpc2libGUiOnRydWUsIlRpdGxlUG9zaXRpb24iOjIsIkR1cmF0aW9uUG9zaXRpb24iOjEsIlBlcmNlbnRhZ2VDb21wbGV0ZWRQb3NpdGlvbiI6NiwiU3BhY2luZyI6My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A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0LCJGb250TmFtZSI6IkNhbGlicmkiLCJJc0JvbGQiOmZhbHNlLCJJc0l0YWxpYyI6ZmFsc2UsIklzVW5kZXJsaW5lZCI6ZmFsc2UsIlBhcmVudFN0eWxlIjpudWxsfSwiQXV0b1NpemUiOjAsIkZvcmVncm91bmQiOnsiJGlkIjoiMTE1IiwiQ29sb3IiOnsiJGlkIjoiMTE2IiwiQSI6MjU1LCJSIjoyMTYsIkciOjIxNywiQiI6MjIwfX0sIk1heFdpZHRoIjoyMDAuMCwiTWF4SGVpZ2h0IjoiSW5maW5pdHkiLCJTbWFydEZvcmVncm91bmRJc0FjdGl2ZSI6ZmFsc2UsIkhvcml6b250YWxBbGlnbm1lbnQiOjE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AifX0sIklzVmlzaWJsZSI6dHJ1ZSwiV2lkdGgiOjAuMCwiSGVpZ2h0IjowLjAsIkJvcmRlclN0eWxlIjpudWxsLCJQYXJlbnRTdHlsZSI6bnVsbH0sIkRh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2OSwiRyI6NjksIkIiOjgxfX0sIk1heFdpZHRoIjoyMD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AifX0sIklzVmlzaWJsZSI6dHJ1ZSwiV2lkdGgiOjAuMCwiSGVpZ2h0IjowLjAsIkJvcmRlclN0eWxlIjpudWxsLCJQYXJlbnRTdHlsZSI6bnVsbH0sIkRhdGVGb3JtYXQiOnsiJGlkIjoiMTI3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MTI4IiwiRGF0ZVBhcnRJc1Zpc2libGUiOmZhbHNlLCJUaW1lUGFydElzVmlzaWJsZSI6ZmFsc2V9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R3JpZGxpbmVQYW5lbFN0eWxlIjp7IiRpZCI6IjEzMCIsIkdyaWRsaW5lU3R5bGUiOnsiJGlkIjoiMTMxIiwiTGluZUNvbG9yIjp7IiRpZCI6IjEzMiIsIiR0eXBlIjoiTkxSRS5Db21tb24uRG9tLlNvbGlkQ29sb3JCcnVzaCwgTkxSRS5Db21tb24iLCJDb2xvciI6eyIkaWQiOiIxMzMiLCJBIjozOCwiUiI6OTEsIkciOjE1NSwiQiI6MjEzfX0sIkxpbmVXZWlnaHQiOjEuMCwiTGluZVR5cGUiOjAsIlBhcmVudFN0eWxlIjpudWxsfSwiTWFyZ2luIjp7IiRpZCI6IjEzNCIsIlRvcCI6MCwiTGVmdCI6MCwiUmlnaHQiOjAsIkJvdHRvbSI6MH0sIlBhZGRpbmciOnsiJGlkIjoiMTM1IiwiVG9wIjowLCJMZWZ0IjowLCJSaWdodCI6MCwiQm90dG9tIjowfSwiQmFja2dyb3VuZCI6bnVsbCwiSXNWaXNpYmxlIjp0cnVlLCJXaWR0aCI6MC4wLCJIZWlnaHQiOjAuMCwiQm9yZGVyU3R5bGUiOm51bGwsIlBhcmVudFN0eWxlIjpudWxsfSwiU2hvd0VsYXBzZWRUaW1lR3JhZGllbnRTdHlsZSI6dHJ1ZSwiRGVmYXVsdFN3aW1sYW5lU3R5bGUiOnsiJGlkIjoiMTM2IiwiSGVhZGVyU3R5bGUiOnsiJGlkIjoiMTM3IiwiVGV4dFN0eWxlIjp7IiRpZCI6IjEzOCIsIkZvbnRTZXR0aW5ncyI6eyIkaWQiOiIxMzkiLCJGb250U2l6ZSI6MTIsIkZvbnROYW1lIjoiQ2FsaWJyaSIsIklzQm9sZCI6ZmFsc2UsIklzSXRhbGljIjpmYWxzZSwiSXNVbmRlcmxpbmVkIjpmYWxzZSwiUGFyZW50U3R5bGUiOm51bGx9LCJBdXRvU2l6ZSI6MCwiRm9yZWdyb3VuZCI6eyIkaWQiOiIxNDAiLCJDb2xvciI6eyIkaWQiOiIxNDEiLCJBIjoyNTUsIlIiOjMyLCJHIjo1NiwiQiI6MTAwfX0sIk1heFdpZHRoIjoiSW5maW5pdHkiLCJNYXhIZWlnaHQiOiJJbmZpbml0eSI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nRydWUsIldpZHRoIjowLjAsIkhlaWdodCI6MC4wLCJCb3JkZXJTdHlsZSI6bnVsbCwiUGFyZW50U3R5bGUiOm51bGx9LCJSZWN0YW5nbGVTdHlsZSI6eyIkaWQiOiIxNDQiLCJNYXJnaW4iOnsiJGlkIjoiMTQ1IiwiVG9wIjowLCJMZWZ0IjowLCJSaWdodCI6MCwiQm90dG9tIjowfSwiUGFkZGluZyI6eyIkaWQiOiIxNDYiLCJUb3AiOjAsIkxlZnQiOjAsIlJpZ2h0IjowLCJCb3R0b20iOjB9LCJCYWNrZ3JvdW5kIjp7IiRpZCI6IjE0NyIsIkNvbG9yIjp7IiRpZCI6IjE0OCIsIkEiOjEyNywiUiI6OTEsIkciOjE1NSwiQiI6MjEzfX0sIklzVmlzaWJsZSI6dHJ1ZSwiV2lkdGgiOjAuMCwiSGVpZ2h0IjowLjAsIkJvcmRlclN0eWxlIjp7IiRpZCI6IjE0OSIsIkxpbmVDb2xvciI6eyIkaWQiOiIxNTAiLCIkdHlwZSI6Ik5MUkUuQ29tbW9uLkRvbS5Tb2xpZENvbG9yQnJ1c2gsIE5MUkUuQ29tbW9uIiwiQ29sb3IiOnsiJGlkIjoiMTUxIiwiQSI6MjU1LCJSIjoyNTUsIkciOjAsIkIiOjB9fSwiTGluZVdlaWdodCI6MC4wLCJMaW5lVHlwZSI6MCwiUGFyZW50U3R5bGUiOm51bGx9LCJQYXJlbnRTdHlsZSI6bnVsbH0sIk1hcmdpbiI6eyIkaWQiOiIxNTIiLCJUb3AiOjAsIkxlZnQiOjAsIlJpZ2h0IjowLCJCb3R0b20iOjB9LCJQYWRkaW5nIjp7IiRpZCI6IjE1MyIsIlRvcCI6MCwiTGVmdCI6MCwiUmlnaHQiOjAsIkJvdHRvbSI6MH0sIkJhY2tncm91bmQiOm51bGwsIklzVmlzaWJsZSI6dHJ1ZSwiV2lkdGgiOjAuMCwiSGVpZ2h0IjowLjAsIkJvcmRlclN0eWxlIjpudWxsLCJQYXJlbnRTdHlsZSI6bnVsbH0sIkJhY2tncm91bmRTdHlsZSI6eyIkaWQiOiIxNTQiLCJNYXJnaW4iOnsiJGlkIjoiMTU1IiwiVG9wIjowLCJMZWZ0IjowLCJSaWdodCI6MCwiQm90dG9tIjowfSwiUGFkZGluZyI6eyIkaWQiOiIxNTYiLCJUb3AiOjAsIkxlZnQiOjAsIlJpZ2h0IjowLCJCb3R0b20iOjB9LCJCYWNrZ3JvdW5kIjp7IiRpZCI6IjE1NyIsIkNvbG9yIjp7IiRpZCI6IjE1OCIsIkEiOjM4LCJSIjo5MSwiRyI6MTU1LCJCIjoyMTN9fSwiSXNWaXNpYmxlIjp0cnVlLCJXaWR0aCI6MC4wLCJIZWlnaHQiOjAuMCwiQm9yZGVyU3R5bGUiOnsiJGlkIjoiMTU5IiwiTGluZUNvbG9yIjp7IiRpZCI6IjE2MCIsIiR0eXBlIjoiTkxSRS5Db21tb24uRG9tLlNvbGlkQ29sb3JCcnVzaCwgTkxSRS5Db21tb24iLCJDb2xvciI6eyIkaWQiOiIxNjEiLCJBIjoyNTUsIlIiOjI1NSwiRyI6MCwiQiI6MH19LCJMaW5lV2VpZ2h0IjowLjAsIkxpbmVUeXBlIjowLCJQYXJlbnRTdHlsZSI6bnVsbH0sIlBhcmVudFN0eWxlIjpudWxsfSwiSXNBYm92ZVRpbWViYW5kIjpmYWxzZSwiTWFyZ2luIjp7IiRpZCI6IjE2MiIsIlRvcCI6MCwiTGVmdCI6MCwiUmlnaHQiOjAsIkJvdHRvbSI6MH0sIlBhZGRpbmciOnsiJGlkIjoiMTYzIiwiVG9wIjowLCJMZWZ0IjowLCJSaWdodCI6MCwiQm90dG9tIjowfSwiSXNWaXNpYmxlIjp0cnVlLCJXaWR0aCI6MC4wLCJIZWlnaHQiOjAuMCwiQm9yZGVyU3R5bGUiOm51bGwsIlBhcmVudFN0eWxlIjpudWxsfX0sIlNjYWxlIjp7IiRpZCI6IjE2NCIsIlN0YXJ0RGF0ZSI6IjIwMTctMDctMThUMDg6MDA6MDAiLCJFbmREYXRlIjoiMjAyMC0wNy0xOFQwOTo1NTowMCIsIkZvcm1hdCI6ImggdHQiLCJUeXBlIjo2LCJBdXRvRGF0ZVJhbmdlIjp0cnVlLCJXb3JraW5nRGF5cyI6MzEsIlRvZGF5TWFya2VyVGV4dCI6IlRvZGF5IiwiQXV0b1NjYWxlVHlwZSI6dHJ1ZX0sIk1pbGVzdG9uZXMiOlt7IiRpZCI6IjE2NSIsIkRhdGUiOiIyMDIwLTA3LTE4VDA4OjAwOjAwWiIsIlN0eWxlIjp7IiRpZCI6IjE2NiIsIlNoYXBlIjozLCJDb25uZWN0b3JNYXJnaW4iOnsiJHJlZiI6IjU1In0sIkNvbm5lY3RvclN0eWxlIjp7IiRpZCI6IjE2NyIsIkxpbmVDb2xvciI6eyIkaWQiOiIxNjgiLCIkdHlwZSI6Ik5MUkUuQ29tbW9uLkRvbS5Tb2xpZENvbG9yQnJ1c2gsIE5MUkUuQ29tbW9uIiwiQ29sb3IiOnsiJGlkIjoiMTY5IiwiQSI6MTI3LCJSIjo2OSwiRyI6NjksIkIiOjgxfX0sIkxpbmVXZWlnaHQiOjAuOCwiTGluZVR5cGUiOjAsIlBhcmVudFN0eWxlIjp7IiRyZWYiOiI1NiJ9fSwiSXNCZWxvd1RpbWViYW5kIjpmYWxzZSwiUG9zaXRpb25PblRhc2siOjAsIkhpZGVEYXRlIjpmYWxzZSwiU2hhcGVTaXplIjozLCJTcGFjaW5nIjoyLjAsIlBhZGRpbmciOnsiJHJlZiI6IjU5In0sIlNoYXBlU3R5bGUiOnsiJGlkIjoiMTcwIiwiTWFyZ2luIjp7IiRyZWYiOiI2MSJ9LCJQYWRkaW5nIjp7IiRyZWYiOiI2MiJ9LCJCYWNrZ3JvdW5kIjp7IiRpZCI6IjE3MSIsIkNvbG9yIjp7IiRpZCI6IjE3MiIsIkEiOjI1NSwiUiI6NjksIkciOjY5LCJCIjo4MX19LCJJc1Zpc2libGUiOnRydWUsIldpZHRoIjo5LjAsIkhlaWdodCI6MTAuMCwiQm9yZGVyU3R5bGUiOnsiJGlkIjoiMTczIiwiTGluZUNvbG9yIjp7IiRyZWYiOiI2NiJ9LCJMaW5lV2VpZ2h0IjowLjAsIkxpbmVUeXBlIjowLCJQYXJlbnRTdHlsZSI6eyIkcmVmIjoiNjUifX0sIlBhcmVudFN0eWxlIjp7IiRyZWYiOiI2MCJ9fSwiVGl0bGVTdHlsZSI6eyIkaWQiOiIxNzQiLCJGb250U2V0dGluZ3MiOnsiJGlkIjoiMTc1IiwiRm9udFNpemUiOjEyLCJGb250TmFtZSI6IkNhbGlicmkgTGlnaHQiLCJJc0JvbGQiOnRydWUsIklzSXRhbGljIjpmYWxzZSwiSXNVbmRlcmxpbmVkIjpmYWxzZSwiUGFyZW50U3R5bGUiOnsiJHJlZiI6IjY5In19LCJBdXRvU2l6ZSI6MCwiRm9yZWdyb3VuZCI6eyIkaWQiOiIxNzYiLCJDb2xvciI6eyIkaWQiOiIxNzciLCJBIjoyNTUsIlIiOjIyNywiRyI6NDUsIkIiOjE0NX19LCJNYXhXaWR0aCI6MjAwLjA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Tc4IiwiTGluZUNvbG9yIjpudWxsLCJMaW5lV2VpZ2h0IjowLjAsIkxpbmVUeXBlIjowLCJQYXJlbnRTdHlsZSI6bnVsbH0sIlBhcmVudFN0eWxlIjp7IiRyZWYiOiI2OCJ9fSwiRGF0ZVN0eWxlIjp7IiRpZCI6IjE3OSIsIkZvbnRTZXR0aW5ncyI6eyIkaWQiOiIxODAiLCJGb250U2l6ZSI6MTAsIkZvbnROYW1lIjoiQ2FsaWJyaSIsIklzQm9sZCI6ZmFsc2UsIklzSXRhbGljIjpmYWxzZSwiSXNVbmRlcmxpbmVkIjpmYWxzZSwiUGFyZW50U3R5bGUiOnsiJHJlZiI6Ijc2In19LCJBdXRvU2l6ZSI6MCwiRm9yZWdyb3VuZCI6eyIkaWQiOiIxODEiLCJDb2xvciI6eyIkaWQiOiIxODIiLCJBIjoyNTUsIlIiOjY5LCJHIjo2OSwiQiI6ODF9fSwiTWF4V2lkdGgiOjIwMC4wLCJNYXhIZWlnaHQiOiJJbmZpbml0eSIsIlNtYXJ0Rm9yZWdyb3VuZElzQWN0aXZlIjpmYWxzZSwiSG9yaXpvbnRhbEFsaWdubWVudCI6MSwiVmVydGljYWxBbGlnbm1lbnQiOjAsIlNtYXJ0Rm9yZWdyb3VuZCI6bnVsbCwiQmFja2dyb3VuZEZpbGxUeXBlIjowLCJNYXJnaW4iOnsiJHJlZiI6Ijc5In0sIlBhZGRpbmciOnsiJHJlZiI6IjgwIn0sIkJhY2tncm91bmQiOnsiJHJlZiI6IjgxIn0sIklzVmlzaWJsZSI6dHJ1ZSwiV2lkdGgiOjAuMCwiSGVpZ2h0IjowLjAsIkJvcmRlclN0eWxlIjp7IiRpZCI6IjE4MyIsIkxpbmVDb2xvciI6bnVsbCwiTGluZVdlaWdodCI6MC4wLCJMaW5lVHlwZSI6MCwiUGFyZW50U3R5bGUiOm51bGx9LCJQYXJlbnRTdHlsZSI6eyIkcmVmIjoiNzUifX0sIkRhdGVGb3JtYXQiOnsiJHJlZiI6IjgyIn0sIklzVmlzaWJsZSI6dHJ1ZSwiUGFyZW50U3R5bGUiOnsiJHJlZiI6IjU0In19LCJJbmRleCI6MCwiUGVyY2VudGFnZUNvbXBsZXRlIjpudWxsLCJQb3NpdGlvbiI6eyJSYXRpbyI6MC4zNzEyNjQ1MDcxNTI0MTYxLCJJc0N1c3RvbSI6ZmFsc2V9LCJEYXRlRm9ybWF0Ijp7IiRyZWYiOiI4MiJ9LCJSZWxhdGVkVGFza0lkIjoiMDAwMDAwMDAtMDAwMC0wMDAwLTAwMDAtMDAwMDAwMDAwMDAwIiwiSWQiOiJmYTQ3M2JkZS04MjhkLTQwNjctOTI4NS00NmM1NWYxODMzZmEiLCJJbXBvcnRJZCI6bnVsbCwiVGl0bGUiOiJMb3dlciBMR0EgYW50ZW5uYSIsIk5vdGUiOm51bGwsIkh5cGVybGluayI6eyIkaWQiOiIxODQiLCJBZGRyZXNzIjoiIiwiU3ViQWRkcmVzcyI6IiJ9LCJJc0NoYW5nZWQiOmZhbHNlLCJJc05ldyI6ZmFsc2V9LHsiJGlkIjoiMTg1IiwiRGF0ZSI6IjIwMjAtMDctMThUMDg6MDE6MDBaIiwiU3R5bGUiOnsiJGlkIjoiMTg2IiwiU2hhcGUiOjMsIkNvbm5lY3Rvck1hcmdpbiI6eyIkcmVmIjoiNTUifSwiQ29ubmVjdG9yU3R5bGUiOnsiJGlkIjoiMTg3IiwiTGluZUNvbG9yIjp7IiRpZCI6IjE4OCIsIiR0eXBlIjoiTkxSRS5Db21tb24uRG9tLlNvbGlkQ29sb3JCcnVzaCwgTkxSRS5Db21tb24iLCJDb2xvciI6eyIkaWQiOiIxODkiLCJBIjoxMjcsIlIiOjY5LCJHIjo2OSwiQiI6ODF9fSwiTGluZVdlaWdodCI6MC44LCJMaW5lVHlwZSI6MCwiUGFyZW50U3R5bGUiOnsiJHJlZiI6IjU2In19LCJJc0JlbG93VGltZWJhbmQiOmZhbHNlLCJQb3NpdGlvbk9uVGFzayI6MCwiSGlkZURhdGUiOmZhbHNlLCJTaGFwZVNpemUiOjMsIlNwYWNpbmciOjIuMCwiUGFkZGluZyI6eyIkcmVmIjoiNTkifSwiU2hhcGVTdHlsZSI6eyIkaWQiOiIxOTAiLCJNYXJnaW4iOnsiJHJlZiI6IjYxIn0sIlBhZGRpbmciOnsiJHJlZiI6IjYyIn0sIkJhY2tncm91bmQiOnsiJGlkIjoiMTkxIiwiQ29sb3IiOnsiJGlkIjoiMTkyIiwiQSI6MjU1LCJSIjo2OSwiRyI6NjksIkIiOjgxfX0sIklzVmlzaWJsZSI6dHJ1ZSwiV2lkdGgiOjkuMCwiSGVpZ2h0IjoxMC4wLCJCb3JkZXJTdHlsZSI6eyIkaWQiOiIxOTMiLCJMaW5lQ29sb3IiOnsiJHJlZiI6IjY2In0sIkxpbmVXZWlnaHQiOjAuMCwiTGluZVR5cGUiOjAsIlBhcmVudFN0eWxlIjp7IiRyZWYiOiI2NSJ9fSwiUGFyZW50U3R5bGUiOnsiJHJlZiI6IjYwIn19LCJUaXRsZVN0eWxlIjp7IiRpZCI6IjE5NCIsIkZvbnRTZXR0aW5ncyI6eyIkaWQiOiIxOTUiLCJGb250U2l6ZSI6MTIsIkZvbnROYW1lIjoiQ2FsaWJyaSBMaWdodCIsIklzQm9sZCI6dHJ1ZSwiSXNJdGFsaWMiOmZhbHNlLCJJc1VuZGVybGluZWQiOmZhbHNlLCJQYXJlbnRTdHlsZSI6eyIkcmVmIjoiNjkifX0sIkF1dG9TaXplIjowLCJGb3JlZ3JvdW5kIjp7IiRpZCI6IjE5NiIsIkNvbG9yIjp7IiRpZCI6IjE5Ny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xOTgiLCJMaW5lQ29sb3IiOm51bGwsIkxpbmVXZWlnaHQiOjAuMCwiTGluZVR5cGUiOjAsIlBhcmVudFN0eWxlIjpudWxsfSwiUGFyZW50U3R5bGUiOnsiJHJlZiI6IjY4In19LCJEYXRlU3R5bGUiOnsiJGlkIjoiMTk5IiwiRm9udFNldHRpbmdzIjp7IiRpZCI6IjIwMCIsIkZvbnRTaXplIjoxMCwiRm9udE5hbWUiOiJDYWxpYnJpIiwiSXNCb2xkIjpmYWxzZSwiSXNJdGFsaWMiOmZhbHNlLCJJc1VuZGVybGluZWQiOmZhbHNlLCJQYXJlbnRTdHlsZSI6eyIkcmVmIjoiNzYifX0sIkF1dG9TaXplIjowLCJGb3JlZ3JvdW5kIjp7IiRpZCI6IjIwMSIsIkNvbG9yIjp7IiRpZCI6IjIwMiIsIkEiOjI1NSwiUiI6NjksIkciOjY5LCJCIjo4MX19LCJNYXhXaWR0aCI6MjAwLjAsIk1heEhlaWdodCI6IkluZmluaXR5IiwiU21hcnRGb3JlZ3JvdW5kSXNBY3RpdmUiOmZhbHNlLCJIb3Jpem9udGFsQWxpZ25tZW50IjoxLCJWZXJ0aWNhbEFsaWdubWVudCI6MCwiU21hcnRGb3JlZ3JvdW5kIjpudWxsLCJCYWNrZ3JvdW5kRmlsbFR5cGUiOjAsIk1hcmdpbiI6eyIkcmVmIjoiNzkifSwiUGFkZGluZyI6eyIkcmVmIjoiODAifSwiQmFja2dyb3VuZCI6eyIkcmVmIjoiODEifSwiSXNWaXNpYmxlIjp0cnVlLCJXaWR0aCI6MC4wLCJIZWlnaHQiOjAuMCwiQm9yZGVyU3R5bGUiOnsiJGlkIjoiMjAzIiwiTGluZUNvbG9yIjpudWxsLCJMaW5lV2VpZ2h0IjowLjAsIkxpbmVUeXBlIjowLCJQYXJlbnRTdHlsZSI6bnVsbH0sIlBhcmVudFN0eWxlIjp7IiRyZWYiOiI3NSJ9fSwiRGF0ZUZvcm1hdCI6eyIkcmVmIjoiODIifSwiSXNWaXNpYmxlIjp0cnVlLCJQYXJlbnRTdHlsZSI6eyIkcmVmIjoiNTQifX0sIkluZGV4IjoxLCJQZXJjZW50YWdlQ29tcGxldGUiOm51bGwsIlBvc2l0aW9uIjp7IlJhdGlvIjowLjI5NjcwODk0NzY0MDg3ODE4LCJJc0N1c3RvbSI6ZmFsc2V9LCJEYXRlRm9ybWF0Ijp7IiRyZWYiOiI4MiJ9LCJSZWxhdGVkVGFza0lkIjoiMDAwMDAwMDAtMDAwMC0wMDAwLTAwMDAtMDAwMDAwMDAwMDAwIiwiSWQiOiIwNDc4ZjlkMi03Zjg1LTRlZTgtOTFhNy0zODZhNzgyZDQ4MjEiLCJJbXBvcnRJZCI6bnVsbCwiVGl0bGUiOiJBZGp1c3QgdGVsZW1ldHJ5IiwiTm90ZSI6bnVsbCwiSHlwZXJsaW5rIjp7IiRpZCI6IjIwNCIsIkFkZHJlc3MiOiIiLCJTdWJBZGRyZXNzIjoiIn0sIklzQ2hhbmdlZCI6ZmFsc2UsIklzTmV3IjpmYWxzZX0seyIkaWQiOiIyMDUiLCJEYXRlIjoiMjAyMC0wNy0xOFQwODowNTowMFoiLCJTdHlsZSI6eyIkaWQiOiIyMDYiLCJTaGFwZSI6MywiQ29ubmVjdG9yTWFyZ2luIjp7IiRyZWYiOiI1NSJ9LCJDb25uZWN0b3JTdHlsZSI6eyIkaWQiOiIyMDciLCJMaW5lQ29sb3IiOnsiJGlkIjoiMjA4IiwiJHR5cGUiOiJOTFJFLkNvbW1vbi5Eb20uU29saWRDb2xvckJydXNoLCBOTFJFLkNvbW1vbiIsIkNvbG9yIjp7IiRpZCI6IjIwOSIsIkEiOjEyNywiUiI6NjksIkciOjY5LCJCIjo4MX19LCJMaW5lV2VpZ2h0IjowLjgsIkxpbmVUeXBlIjowLCJQYXJlbnRTdHlsZSI6eyIkcmVmIjoiNTYifX0sIklzQmVsb3dUaW1lYmFuZCI6ZmFsc2UsIlBvc2l0aW9uT25UYXNrIjowLCJIaWRlRGF0ZSI6ZmFsc2UsIlNoYXBlU2l6ZSI6MywiU3BhY2luZyI6Mi4wLCJQYWRkaW5nIjp7IiRyZWYiOiI1OSJ9LCJTaGFwZVN0eWxlIjp7IiRpZCI6IjIxMCIsIk1hcmdpbiI6eyIkcmVmIjoiNjEifSwiUGFkZGluZyI6eyIkcmVmIjoiNjIifSwiQmFja2dyb3VuZCI6eyIkaWQiOiIyMTEiLCJDb2xvciI6eyIkaWQiOiIyMTIiLCJBIjoyNTUsIlIiOjY5LCJHIjo2OSwiQiI6ODF9fSwiSXNWaXNpYmxlIjp0cnVlLCJXaWR0aCI6OS4wLCJIZWlnaHQiOjEwLjAsIkJvcmRlclN0eWxlIjp7IiRpZCI6IjIxMyIsIkxpbmVDb2xvciI6eyIkcmVmIjoiNjYifSwiTGluZVdlaWdodCI6MC4wLCJMaW5lVHlwZSI6MCwiUGFyZW50U3R5bGUiOnsiJHJlZiI6IjY1In19LCJQYXJlbnRTdHlsZSI6eyIkcmVmIjoiNjAifX0sIlRpdGxlU3R5bGUiOnsiJGlkIjoiMjE0IiwiRm9udFNldHRpbmdzIjp7IiRpZCI6IjIxNSIsIkZvbnRTaXplIjoxMiwiRm9udE5hbWUiOiJDYWxpYnJpIExpZ2h0IiwiSXNCb2xkIjp0cnVlLCJJc0l0YWxpYyI6ZmFsc2UsIklzVW5kZXJsaW5lZCI6ZmFsc2UsIlBhcmVudFN0eWxlIjp7IiRyZWYiOiI2OSJ9fSwiQXV0b1NpemUiOjAsIkZvcmVncm91bmQiOnsiJGlkIjoiMjE2IiwiQ29sb3IiOnsiJGlkIjoiMjE3IiwiQSI6MjU1LCJSIjoyMjcsIkciOjQ1LCJCIjoxNDV9fSwiTWF4V2lkdGgiOjIwMC4wLCJNYXhIZWlnaHQiOiJJbmZpbml0eSIsIlNtYXJ0Rm9yZWdyb3VuZElzQWN0aXZlIjpmYWxzZSwiSG9yaXpvbnRhbEFsaWdubWVudCI6MSwiVmVydGljYWxBbGlnbm1lbnQiOjAsIlNtYXJ0Rm9yZWdyb3VuZCI6bnVsbCwiQmFja2dyb3VuZEZpbGxUeXBlIjowLCJNYXJnaW4iOnsiJHJlZiI6IjcyIn0sIlBhZGRpbmciOnsiJHJlZiI6IjczIn0sIkJhY2tncm91bmQiOnsiJHJlZiI6Ijc0In0sIklzVmlzaWJsZSI6dHJ1ZSwiV2lkdGgiOjAuMCwiSGVpZ2h0IjowLjAsIkJvcmRlclN0eWxlIjp7IiRpZCI6IjIxOCIsIkxpbmVDb2xvciI6bnVsbCwiTGluZVdlaWdodCI6MC4wLCJMaW5lVHlwZSI6MCwiUGFyZW50U3R5bGUiOm51bGx9LCJQYXJlbnRTdHlsZSI6eyIkcmVmIjoiNjgifX0sIkRhdGVTdHlsZSI6eyIkaWQiOiIyMTkiLCJGb250U2V0dGluZ3MiOnsiJGlkIjoiMjIwIiwiRm9udFNpemUiOjEwLCJGb250TmFtZSI6IkNhbGlicmkiLCJJc0JvbGQiOmZhbHNlLCJJc0l0YWxpYyI6ZmFsc2UsIklzVW5kZXJsaW5lZCI6ZmFsc2UsIlBhcmVudFN0eWxlIjp7IiRyZWYiOiI3NiJ9fSwiQXV0b1NpemUiOjAsIkZvcmVncm91bmQiOnsiJGlkIjoiMjIxIiwiQ29sb3IiOnsiJGlkIjoiMjIyIiwiQSI6MjU1LCJSIjo2OSwiRyI6NjksIkIiOjgxfX0sIk1heFdpZHRoIjoyMDAuMCwiTWF4SGVpZ2h0IjoiSW5maW5pdHkiLCJTbWFydEZvcmVncm91bmRJc0FjdGl2ZSI6ZmFsc2UsIkhvcml6b250YWxBbGlnbm1lbnQiOjEsIlZlcnRpY2FsQWxpZ25tZW50IjowLCJTbWFydEZvcmVncm91bmQiOm51bGwsIkJhY2tncm91bmRGaWxsVHlwZSI6MCwiTWFyZ2luIjp7IiRyZWYiOiI3OSJ9LCJQYWRkaW5nIjp7IiRyZWYiOiI4MCJ9LCJCYWNrZ3JvdW5kIjp7IiRyZWYiOiI4MSJ9LCJJc1Zpc2libGUiOnRydWUsIldpZHRoIjowLjAsIkhlaWdodCI6MC4wLCJCb3JkZXJTdHlsZSI6eyIkaWQiOiIyMjMiLCJMaW5lQ29sb3IiOm51bGwsIkxpbmVXZWlnaHQiOjAuMCwiTGluZVR5cGUiOjAsIlBhcmVudFN0eWxlIjpudWxsfSwiUGFyZW50U3R5bGUiOnsiJHJlZiI6Ijc1In19LCJEYXRlRm9ybWF0Ijp7IiRyZWYiOiI4MiJ9LCJJc1Zpc2libGUiOnRydWUsIlBhcmVudFN0eWxlIjp7IiRyZWYiOiI1NCJ9fSwiSW5kZXgiOjIsIlBlcmNlbnRhZ2VDb21wbGV0ZSI6bnVsbCwiUG9zaXRpb24iOnsiUmF0aW8iOjAuMjIyMTUzNDAyMjU3ODQ4NjYsIklzQ3VzdG9tIjpmYWxzZX0sIkRhdGVGb3JtYXQiOnsiJHJlZiI6IjgyIn0sIlJlbGF0ZWRUYXNrSWQiOiIwMDAwMDAwMC0wMDAwLTAwMDAtMDAwMC0wMDAwMDAwMDAwMDAiLCJJZCI6IjRiODYxM2EwLTM0MzUtNDdhMS04MTQ5LWU2ZTcwNzAzYWY4MCIsIkltcG9ydElkIjpudWxsLCJUaXRsZSI6IlJvdGF0ZSBmdXNlbGFnZSIsIk5vdGUiOm51bGwsIkh5cGVybGluayI6eyIkaWQiOiIyMjQiLCJBZGRyZXNzIjoiIiwiU3ViQWRkcmVzcyI6IiJ9LCJJc0NoYW5nZWQiOmZhbHNlLCJJc05ldyI6ZmFsc2V9LHsiJGlkIjoiMjI1IiwiRGF0ZSI6IjIwMjAtMDctMThUMDg6MDY6MDBaIiwiU3R5bGUiOnsiJGlkIjoiMjI2IiwiU2hhcGUiOjMsIkNvbm5lY3Rvck1hcmdpbiI6eyIkcmVmIjoiNTUifSwiQ29ubmVjdG9yU3R5bGUiOnsiJGlkIjoiMjI3IiwiTGluZUNvbG9yIjp7IiRpZCI6IjIyOCIsIiR0eXBlIjoiTkxSRS5Db21tb24uRG9tLlNvbGlkQ29sb3JCcnVzaCwgTkxSRS5Db21tb24iLCJDb2xvciI6eyIkaWQiOiIyMjkiLCJBIjoxMjcsIlIiOjY5LCJHIjo2OSwiQiI6ODF9fSwiTGluZVdlaWdodCI6MC44LCJMaW5lVHlwZSI6MCwiUGFyZW50U3R5bGUiOnsiJHJlZiI6IjU2In19LCJJc0JlbG93VGltZWJhbmQiOmZhbHNlLCJQb3NpdGlvbk9uVGFzayI6MCwiSGlkZURhdGUiOmZhbHNlLCJTaGFwZVNpemUiOjMsIlNwYWNpbmciOjIuMCwiUGFkZGluZyI6eyIkcmVmIjoiNTkifSwiU2hhcGVTdHlsZSI6eyIkaWQiOiIyMzAiLCJNYXJnaW4iOnsiJHJlZiI6IjYxIn0sIlBhZGRpbmciOnsiJHJlZiI6IjYyIn0sIkJhY2tncm91bmQiOnsiJGlkIjoiMjMxIiwiQ29sb3IiOnsiJGlkIjoiMjMyIiwiQSI6MjU1LCJSIjo2OSwiRyI6NjksIkIiOjgxfX0sIklzVmlzaWJsZSI6dHJ1ZSwiV2lkdGgiOjkuMCwiSGVpZ2h0IjoxMC4wLCJCb3JkZXJTdHlsZSI6eyIkaWQiOiIyMzMiLCJMaW5lQ29sb3IiOnsiJHJlZiI6IjY2In0sIkxpbmVXZWlnaHQiOjAuMCwiTGluZVR5cGUiOjAsIlBhcmVudFN0eWxlIjp7IiRyZWYiOiI2NSJ9fSwiUGFyZW50U3R5bGUiOnsiJHJlZiI6IjYwIn19LCJUaXRsZVN0eWxlIjp7IiRpZCI6IjIzNCIsIkZvbnRTZXR0aW5ncyI6eyIkaWQiOiIyMzUiLCJGb250U2l6ZSI6MTIsIkZvbnROYW1lIjoiQ2FsaWJyaSBMaWdodCIsIklzQm9sZCI6dHJ1ZSwiSXNJdGFsaWMiOmZhbHNlLCJJc1VuZGVybGluZWQiOmZhbHNlLCJQYXJlbnRTdHlsZSI6eyIkcmVmIjoiNjkifX0sIkF1dG9TaXplIjowLCJGb3JlZ3JvdW5kIjp7IiRpZCI6IjIzNiIsIkNvbG9yIjp7IiRpZCI6IjIzNy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yMzgiLCJMaW5lQ29sb3IiOm51bGwsIkxpbmVXZWlnaHQiOjAuMCwiTGluZVR5cGUiOjAsIlBhcmVudFN0eWxlIjpudWxsfSwiUGFyZW50U3R5bGUiOnsiJHJlZiI6IjY4In19LCJEYXRlU3R5bGUiOnsiJGlkIjoiMjM5IiwiRm9udFNldHRpbmdzIjp7IiRpZCI6IjI0MCIsIkZvbnRTaXplIjoxMCwiRm9udE5hbWUiOiJDYWxpYnJpIiwiSXNCb2xkIjpmYWxzZSwiSXNJdGFsaWMiOmZhbHNlLCJJc1VuZGVybGluZWQiOmZhbHNlLCJQYXJlbnRTdHlsZSI6eyIkcmVmIjoiNzYifX0sIkF1dG9TaXplIjowLCJGb3JlZ3JvdW5kIjp7IiRpZCI6IjI0MSIsIkNvbG9yIjp7IiRpZCI6IjI0MiIsIkEiOjI1NSwiUiI6NjksIkciOjY5LCJCIjo4MX19LCJNYXhXaWR0aCI6MjAwLjAsIk1heEhlaWdodCI6IkluZmluaXR5IiwiU21hcnRGb3JlZ3JvdW5kSXNBY3RpdmUiOmZhbHNlLCJIb3Jpem9udGFsQWxpZ25tZW50IjoxLCJWZXJ0aWNhbEFsaWdubWVudCI6MCwiU21hcnRGb3JlZ3JvdW5kIjpudWxsLCJCYWNrZ3JvdW5kRmlsbFR5cGUiOjAsIk1hcmdpbiI6eyIkcmVmIjoiNzkifSwiUGFkZGluZyI6eyIkcmVmIjoiODAifSwiQmFja2dyb3VuZCI6eyIkcmVmIjoiODEifSwiSXNWaXNpYmxlIjp0cnVlLCJXaWR0aCI6MC4wLCJIZWlnaHQiOjAuMCwiQm9yZGVyU3R5bGUiOnsiJGlkIjoiMjQzIiwiTGluZUNvbG9yIjpudWxsLCJMaW5lV2VpZ2h0IjowLjAsIkxpbmVUeXBlIjowLCJQYXJlbnRTdHlsZSI6bnVsbH0sIlBhcmVudFN0eWxlIjp7IiRyZWYiOiI3NSJ9fSwiRGF0ZUZvcm1hdCI6eyIkcmVmIjoiODIifSwiSXNWaXNpYmxlIjp0cnVlLCJQYXJlbnRTdHlsZSI6eyIkcmVmIjoiNTQifX0sIkluZGV4IjozLCJQZXJjZW50YWdlQ29tcGxldGUiOm51bGwsIlBvc2l0aW9uIjp7IlJhdGlvIjowLjE0NzU5Nzg0Mjc0NjMxMDc3LCJJc0N1c3RvbSI6ZmFsc2V9LCJEYXRlRm9ybWF0Ijp7IiRyZWYiOiI4MiJ9LCJSZWxhdGVkVGFza0lkIjoiMDAwMDAwMDAtMDAwMC0wMDAwLTAwMDAtMDAwMDAwMDAwMDAwIiwiSWQiOiI5ZTczNjRhMy05NTJhLTQzOGUtYTM0My0yMTIzYWFjZTA3NDkiLCJJbXBvcnRJZCI6bnVsbCwiVGl0bGUiOiJTaHV0IHByZXNzdXJlIHZhbHZlcyIsIk5vdGUiOm51bGwsIkh5cGVybGluayI6eyIkaWQiOiIyNDQiLCJBZGRyZXNzIjoiIiwiU3ViQWRkcmVzcyI6IiJ9LCJJc0NoYW5nZWQiOmZhbHNlLCJJc05ldyI6ZmFsc2V9LHsiJGlkIjoiMjQ1IiwiRGF0ZSI6IjIwMjAtMDctMThUMDg6MDc6MDBaIiwiU3R5bGUiOnsiJGlkIjoiMjQ2IiwiU2hhcGUiOjMsIkNvbm5lY3Rvck1hcmdpbiI6eyIkcmVmIjoiNTUifSwiQ29ubmVjdG9yU3R5bGUiOnsiJGlkIjoiMjQ3IiwiTGluZUNvbG9yIjp7IiRpZCI6IjI0OCIsIiR0eXBlIjoiTkxSRS5Db21tb24uRG9tLlNvbGlkQ29sb3JCcnVzaCwgTkxSRS5Db21tb24iLCJDb2xvciI6eyIkaWQiOiIyNDkiLCJBIjoxMjcsIlIiOjY5LCJHIjo2OSwiQiI6ODF9fSwiTGluZVdlaWdodCI6MS4wLCJMaW5lVHlwZSI6MCwiUGFyZW50U3R5bGUiOnsiJHJlZiI6IjU2In19LCJJc0JlbG93VGltZWJhbmQiOmZhbHNlLCJQb3NpdGlvbk9uVGFzayI6MCwiSGlkZURhdGUiOmZhbHNlLCJTaGFwZVNpemUiOjMsIlNwYWNpbmciOjIuMCwiUGFkZGluZyI6eyIkcmVmIjoiNTkifSwiU2hhcGVTdHlsZSI6eyIkaWQiOiIyNTAiLCJNYXJnaW4iOnsiJHJlZiI6IjYxIn0sIlBhZGRpbmciOnsiJHJlZiI6IjYyIn0sIkJhY2tncm91bmQiOnsiJGlkIjoiMjUxIiwiQ29sb3IiOnsiJGlkIjoiMjUyIiwiQSI6MjU1LCJSIjo2OSwiRyI6NjksIkIiOjgxfX0sIklzVmlzaWJsZSI6dHJ1ZSwiV2lkdGgiOjkuMCwiSGVpZ2h0IjoxMC4wLCJCb3JkZXJTdHlsZSI6eyIkaWQiOiIyNTMiLCJMaW5lQ29sb3IiOnsiJHJlZiI6IjY2In0sIkxpbmVXZWlnaHQiOjAuMCwiTGluZVR5cGUiOjAsIlBhcmVudFN0eWxlIjp7IiRyZWYiOiI2NSJ9fSwiUGFyZW50U3R5bGUiOnsiJHJlZiI6IjYwIn19LCJUaXRsZVN0eWxlIjp7IiRpZCI6IjI1NCIsIkZvbnRTZXR0aW5ncyI6eyIkaWQiOiIyNTUiLCJGb250U2l6ZSI6MTIsIkZvbnROYW1lIjoiQ2FsaWJyaSBMaWdodCIsIklzQm9sZCI6dHJ1ZSwiSXNJdGFsaWMiOmZhbHNlLCJJc1VuZGVybGluZWQiOmZhbHNlLCJQYXJlbnRTdHlsZSI6eyIkcmVmIjoiNjkifX0sIkF1dG9TaXplIjowLCJGb3JlZ3JvdW5kIjp7IiRpZCI6IjI1NiIsIkNvbG9yIjp7IiRpZCI6IjI1Ny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yNTgiLCJMaW5lQ29sb3IiOm51bGwsIkxpbmVXZWlnaHQiOjAuMCwiTGluZVR5cGUiOjAsIlBhcmVudFN0eWxlIjpudWxsfSwiUGFyZW50U3R5bGUiOnsiJHJlZiI6IjY4In19LCJEYXRlU3R5bGUiOnsiJGlkIjoiMjU5IiwiRm9udFNldHRpbmdzIjp7IiRpZCI6IjI2MCIsIkZvbnRTaXplIjoxMCwiRm9udE5hbWUiOiJDYWxpYnJpIiwiSXNCb2xkIjpmYWxzZSwiSXNJdGFsaWMiOmZhbHNlLCJJc1VuZGVybGluZWQiOmZhbHNlLCJQYXJlbnRTdHlsZSI6eyIkcmVmIjoiNzYifX0sIkF1dG9TaXplIjowLCJGb3JlZ3JvdW5kIjp7IiRpZCI6IjI2MSIsIkNvbG9yIjp7IiRpZCI6IjI2MiIsIkEiOjI1NSwiUiI6NjksIkciOjY5LCJCIjo4MX19LCJNYXhXaWR0aCI6MjAwLjAsIk1heEhlaWdodCI6IkluZmluaXR5IiwiU21hcnRGb3JlZ3JvdW5kSXNBY3RpdmUiOmZhbHNlLCJIb3Jpem9udGFsQWxpZ25tZW50IjoxLCJWZXJ0aWNhbEFsaWdubWVudCI6MCwiU21hcnRGb3JlZ3JvdW5kIjpudWxsLCJCYWNrZ3JvdW5kRmlsbFR5cGUiOjAsIk1hcmdpbiI6eyIkcmVmIjoiNzkifSwiUGFkZGluZyI6eyIkcmVmIjoiODAifSwiQmFja2dyb3VuZCI6eyIkcmVmIjoiODEifSwiSXNWaXNpYmxlIjp0cnVlLCJXaWR0aCI6MC4wLCJIZWlnaHQiOjAuMCwiQm9yZGVyU3R5bGUiOnsiJGlkIjoiMjYzIiwiTGluZUNvbG9yIjpudWxsLCJMaW5lV2VpZ2h0IjowLjAsIkxpbmVUeXBlIjowLCJQYXJlbnRTdHlsZSI6bnVsbH0sIlBhcmVudFN0eWxlIjp7IiRyZWYiOiI3NSJ9fSwiRGF0ZUZvcm1hdCI6eyIkcmVmIjoiODIifSwiSXNWaXNpYmxlIjp0cnVlLCJQYXJlbnRTdHlsZSI6eyIkcmVmIjoiNTQifX0sIkluZGV4Ijo0LCJQZXJjZW50YWdlQ29tcGxldGUiOm51bGwsIlBvc2l0aW9uIjp7IlJhdGlvIjowLjA3MzA0MjI5NzM2MzI4MTI0NCwiSXNDdXN0b20iOmZhbHNlfSwiRGF0ZUZvcm1hdCI6eyIkcmVmIjoiODIifSwiUmVsYXRlZFRhc2tJZCI6IjAwMDAwMDAwLTAwMDAtMDAwMC0wMDAwLTAwMDAwMDAwMDAwMCIsIklkIjoiN2E4MTM4M2ItYjk2Zi00NGMxLWE5OTQtN2NkNDU1ZjNhZGE4IiwiSW1wb3J0SWQiOm51bGwsIlRpdGxlIjoiRW5nYWdlIHRocnVzdGVycyIsIk5vdGUiOm51bGwsIkh5cGVybGluayI6eyIkaWQiOiIyNjQiLCJBZGRyZXNzIjoiIiwiU3ViQWRkcmVzcyI6IiJ9LCJJc0NoYW5nZWQiOmZhbHNlLCJJc05ldyI6ZmFsc2V9LHsiJGlkIjoiMjY1IiwiRGF0ZSI6IjIwMjAtMDctMThUMDk6MDI6MDBaIiwiU3R5bGUiOnsiJGlkIjoiMjY2IiwiU2hhcGUiOjMsIkNvbm5lY3Rvck1hcmdpbiI6eyIkcmVmIjoiNTUifSwiQ29ubmVjdG9yU3R5bGUiOnsiJGlkIjoiMjY3IiwiTGluZUNvbG9yIjp7IiRpZCI6IjI2OCIsIiR0eXBlIjoiTkxSRS5Db21tb24uRG9tLlNvbGlkQ29sb3JCcnVzaCwgTkxSRS5Db21tb24iLCJDb2xvciI6eyIkaWQiOiIyNjkiLCJBIjoxMjcsIlIiOjY5LCJHIjo2OSwiQiI6ODF9fSwiTGluZVdlaWdodCI6MC44LCJMaW5lVHlwZSI6MCwiUGFyZW50U3R5bGUiOnsiJHJlZiI6IjU2In19LCJJc0JlbG93VGltZWJhbmQiOmZhbHNlLCJQb3NpdGlvbk9uVGFzayI6MCwiSGlkZURhdGUiOmZhbHNlLCJTaGFwZVNpemUiOjMsIlNwYWNpbmciOjIuMCwiUGFkZGluZyI6eyIkcmVmIjoiNTkifSwiU2hhcGVTdHlsZSI6eyIkaWQiOiIyNzAiLCJNYXJnaW4iOnsiJHJlZiI6IjYxIn0sIlBhZGRpbmciOnsiJHJlZiI6IjYyIn0sIkJhY2tncm91bmQiOnsiJGlkIjoiMjcxIiwiQ29sb3IiOnsiJGlkIjoiMjcyIiwiQSI6MjU1LCJSIjo2OSwiRyI6NjksIkIiOjgxfX0sIklzVmlzaWJsZSI6dHJ1ZSwiV2lkdGgiOjkuMCwiSGVpZ2h0IjoxMC4wLCJCb3JkZXJTdHlsZSI6eyIkaWQiOiIyNzMiLCJMaW5lQ29sb3IiOnsiJHJlZiI6IjY2In0sIkxpbmVXZWlnaHQiOjAuMCwiTGluZVR5cGUiOjAsIlBhcmVudFN0eWxlIjp7IiRyZWYiOiI2NSJ9fSwiUGFyZW50U3R5bGUiOnsiJHJlZiI6IjYwIn19LCJUaXRsZVN0eWxlIjp7IiRpZCI6IjI3NCIsIkZvbnRTZXR0aW5ncyI6eyIkaWQiOiIyNzUiLCJGb250U2l6ZSI6MTIsIkZvbnROYW1lIjoiQ2FsaWJyaSBMaWdodCIsIklzQm9sZCI6dHJ1ZSwiSXNJdGFsaWMiOmZhbHNlLCJJc1VuZGVybGluZWQiOmZhbHNlLCJQYXJlbnRTdHlsZSI6eyIkcmVmIjoiNjkifX0sIkF1dG9TaXplIjowLCJGb3JlZ3JvdW5kIjp7IiRpZCI6IjI3NiIsIkNvbG9yIjp7IiRpZCI6IjI3Ny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yNzgiLCJMaW5lQ29sb3IiOm51bGwsIkxpbmVXZWlnaHQiOjAuMCwiTGluZVR5cGUiOjAsIlBhcmVudFN0eWxlIjpudWxsfSwiUGFyZW50U3R5bGUiOnsiJHJlZiI6IjY4In19LCJEYXRlU3R5bGUiOnsiJGlkIjoiMjc5IiwiRm9udFNldHRpbmdzIjp7IiRpZCI6IjI4MCIsIkZvbnRTaXplIjoxMCwiRm9udE5hbWUiOiJDYWxpYnJpIiwiSXNCb2xkIjpmYWxzZSwiSXNJdGFsaWMiOmZhbHNlLCJJc1VuZGVybGluZWQiOmZhbHNlLCJQYXJlbnRTdHlsZSI6eyIkcmVmIjoiNzYifX0sIkF1dG9TaXplIjowLCJGb3JlZ3JvdW5kIjp7IiRpZCI6IjI4MSIsIkNvbG9yIjp7IiRpZCI6IjI4MiIsIkEiOjI1NSwiUiI6NjksIkciOjY5LCJCIjo4MX19LCJNYXhXaWR0aCI6MjAwLjAsIk1heEhlaWdodCI6IkluZmluaXR5IiwiU21hcnRGb3JlZ3JvdW5kSXNBY3RpdmUiOmZhbHNlLCJIb3Jpem9udGFsQWxpZ25tZW50IjoxLCJWZXJ0aWNhbEFsaWdubWVudCI6MCwiU21hcnRGb3JlZ3JvdW5kIjpudWxsLCJCYWNrZ3JvdW5kRmlsbFR5cGUiOjAsIk1hcmdpbiI6eyIkcmVmIjoiNzkifSwiUGFkZGluZyI6eyIkcmVmIjoiODAifSwiQmFja2dyb3VuZCI6eyIkcmVmIjoiODEifSwiSXNWaXNpYmxlIjp0cnVlLCJXaWR0aCI6MC4wLCJIZWlnaHQiOjAuMCwiQm9yZGVyU3R5bGUiOnsiJGlkIjoiMjgzIiwiTGluZUNvbG9yIjpudWxsLCJMaW5lV2VpZ2h0IjowLjAsIkxpbmVUeXBlIjowLCJQYXJlbnRTdHlsZSI6bnVsbH0sIlBhcmVudFN0eWxlIjp7IiRyZWYiOiI3NSJ9fSwiRGF0ZUZvcm1hdCI6eyIkcmVmIjoiODIifSwiSXNWaXNpYmxlIjp0cnVlLCJQYXJlbnRTdHlsZSI6eyIkcmVmIjoiNTQifX0sIkluZGV4Ijo1LCJQZXJjZW50YWdlQ29tcGxldGUiOm51bGwsIlBvc2l0aW9uIjp7IlJhdGlvIjowLjI5NjcwODk0NzY0MDg3ODE4LCJJc0N1c3RvbSI6ZmFsc2V9LCJEYXRlRm9ybWF0Ijp7IiRyZWYiOiI4MiJ9LCJSZWxhdGVkVGFza0lkIjoiMDAwMDAwMDAtMDAwMC0wMDAwLTAwMDAtMDAwMDAwMDAwMDAwIiwiSWQiOiIyMzYwOTM1Yi1hMjU3LTRhODMtOTc4YS1jMDhlY2MzNTJjZDkiLCJJbXBvcnRJZCI6bnVsbCwiVGl0bGUiOiJDb21tdW5pY2F0aW9uIHJlY29uZmlndXJhdGlvbiIsIk5vdGUiOm51bGwsIkh5cGVybGluayI6eyIkaWQiOiIyODQiLCJBZGRyZXNzIjoiIiwiU3ViQWRkcmVzcyI6IiJ9LCJJc0NoYW5nZWQiOmZhbHNlLCJJc05ldyI6ZmFsc2V9LHsiJGlkIjoiMjg1IiwiRGF0ZSI6IjIwMjAtMDctMThUMDk6MDU6MDBaIiwiU3R5bGUiOnsiJGlkIjoiMjg2IiwiU2hhcGUiOjMsIkNvbm5lY3Rvck1hcmdpbiI6eyIkcmVmIjoiNTUifSwiQ29ubmVjdG9yU3R5bGUiOnsiJGlkIjoiMjg3IiwiTGluZUNvbG9yIjp7IiRpZCI6IjI4OCIsIiR0eXBlIjoiTkxSRS5Db21tb24uRG9tLlNvbGlkQ29sb3JCcnVzaCwgTkxSRS5Db21tb24iLCJDb2xvciI6eyIkaWQiOiIyODkiLCJBIjoxMjcsIlIiOjY5LCJHIjo2OSwiQiI6ODF9fSwiTGluZVdlaWdodCI6MC44LCJMaW5lVHlwZSI6MCwiUGFyZW50U3R5bGUiOnsiJHJlZiI6IjU2In19LCJJc0JlbG93VGltZWJhbmQiOmZhbHNlLCJQb3NpdGlvbk9uVGFzayI6MCwiSGlkZURhdGUiOmZhbHNlLCJTaGFwZVNpemUiOjMsIlNwYWNpbmciOjIuMCwiUGFkZGluZyI6eyIkcmVmIjoiNTkifSwiU2hhcGVTdHlsZSI6eyIkaWQiOiIyOTAiLCJNYXJnaW4iOnsiJHJlZiI6IjYxIn0sIlBhZGRpbmciOnsiJHJlZiI6IjYyIn0sIkJhY2tncm91bmQiOnsiJGlkIjoiMjkxIiwiQ29sb3IiOnsiJGlkIjoiMjkyIiwiQSI6MjU1LCJSIjo2OSwiRyI6NjksIkIiOjgxfX0sIklzVmlzaWJsZSI6dHJ1ZSwiV2lkdGgiOjkuMCwiSGVpZ2h0IjoxMC4wLCJCb3JkZXJTdHlsZSI6eyIkaWQiOiIyOTMiLCJMaW5lQ29sb3IiOnsiJHJlZiI6IjY2In0sIkxpbmVXZWlnaHQiOjAuMCwiTGluZVR5cGUiOjAsIlBhcmVudFN0eWxlIjp7IiRyZWYiOiI2NSJ9fSwiUGFyZW50U3R5bGUiOnsiJHJlZiI6IjYwIn19LCJUaXRsZVN0eWxlIjp7IiRpZCI6IjI5NCIsIkZvbnRTZXR0aW5ncyI6eyIkaWQiOiIyOTUiLCJGb250U2l6ZSI6MTIsIkZvbnROYW1lIjoiQ2FsaWJyaSBMaWdodCIsIklzQm9sZCI6dHJ1ZSwiSXNJdGFsaWMiOmZhbHNlLCJJc1VuZGVybGluZWQiOmZhbHNlLCJQYXJlbnRTdHlsZSI6eyIkcmVmIjoiNjkifX0sIkF1dG9TaXplIjowLCJGb3JlZ3JvdW5kIjp7IiRpZCI6IjI5NiIsIkNvbG9yIjp7IiRpZCI6IjI5NyIsIkEiOjI1NSwiUiI6MjI3LCJHIjo0NSwiQiI6MTQ1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yOTgiLCJMaW5lQ29sb3IiOm51bGwsIkxpbmVXZWlnaHQiOjAuMCwiTGluZVR5cGUiOjAsIlBhcmVudFN0eWxlIjpudWxsfSwiUGFyZW50U3R5bGUiOnsiJHJlZiI6IjY4In19LCJEYXRlU3R5bGUiOnsiJGlkIjoiMjk5IiwiRm9udFNldHRpbmdzIjp7IiRpZCI6IjMwMCIsIkZvbnRTaXplIjoxMCwiRm9udE5hbWUiOiJDYWxpYnJpIiwiSXNCb2xkIjpmYWxzZSwiSXNJdGFsaWMiOmZhbHNlLCJJc1VuZGVybGluZWQiOmZhbHNlLCJQYXJlbnRTdHlsZSI6eyIkcmVmIjoiNzYifX0sIkF1dG9TaXplIjowLCJGb3JlZ3JvdW5kIjp7IiRpZCI6IjMwMSIsIkNvbG9yIjp7IiRpZCI6IjMwMiIsIkEiOjI1NSwiUiI6NjksIkciOjY5LCJCIjo4MX19LCJNYXhXaWR0aCI6MjAwLjAsIk1heEhlaWdodCI6IkluZmluaXR5IiwiU21hcnRGb3JlZ3JvdW5kSXNBY3RpdmUiOmZhbHNlLCJIb3Jpem9udGFsQWxpZ25tZW50IjoxLCJWZXJ0aWNhbEFsaWdubWVudCI6MCwiU21hcnRGb3JlZ3JvdW5kIjpudWxsLCJCYWNrZ3JvdW5kRmlsbFR5cGUiOjAsIk1hcmdpbiI6eyIkcmVmIjoiNzkifSwiUGFkZGluZyI6eyIkcmVmIjoiODAifSwiQmFja2dyb3VuZCI6eyIkcmVmIjoiODEifSwiSXNWaXNpYmxlIjp0cnVlLCJXaWR0aCI6MC4wLCJIZWlnaHQiOjAuMCwiQm9yZGVyU3R5bGUiOnsiJGlkIjoiMzAzIiwiTGluZUNvbG9yIjpudWxsLCJMaW5lV2VpZ2h0IjowLjAsIkxpbmVUeXBlIjowLCJQYXJlbnRTdHlsZSI6bnVsbH0sIlBhcmVudFN0eWxlIjp7IiRyZWYiOiI3NSJ9fSwiRGF0ZUZvcm1hdCI6eyIkcmVmIjoiODIifSwiSXNWaXNpYmxlIjp0cnVlLCJQYXJlbnRTdHlsZSI6eyIkcmVmIjoiNTQifX0sIkluZGV4Ijo2LCJQZXJjZW50YWdlQ29tcGxldGUiOm51bGwsIlBvc2l0aW9uIjp7IlJhdGlvIjowLjIyMjE1MzQwMjI1Nzg0ODY2LCJJc0N1c3RvbSI6ZmFsc2V9LCJEYXRlRm9ybWF0Ijp7IiRyZWYiOiI4MiJ9LCJSZWxhdGVkVGFza0lkIjoiMDAwMDAwMDAtMDAwMC0wMDAwLTAwMDAtMDAwMDAwMDAwMDAwIiwiSWQiOiJmOWFjZjBjYS1jZmEzLTQwNWEtOGI4MC0xZmUzYmVjYjA0MjQiLCJJbXBvcnRJZCI6bnVsbCwiVGl0bGUiOiJEZXBsb3kgSEdBIGFudGVubmEiLCJOb3RlIjpudWxsLCJIeXBlcmxpbmsiOnsiJGlkIjoiMzA0IiwiQWRkcmVzcyI6IiIsIlN1YkFkZHJlc3MiOiIifSwiSXNDaGFuZ2VkIjpmYWxzZSwiSXNOZXciOmZhbHNlfSx7IiRpZCI6IjMwNSIsIkRhdGUiOiIyMDIwLTA3LTE4VDA5OjExOjAwWiIsIlN0eWxlIjp7IiRpZCI6IjMwNiIsIlNoYXBlIjoyLCJDb25uZWN0b3JNYXJnaW4iOnsiJHJlZiI6IjU1In0sIkNvbm5lY3RvclN0eWxlIjp7IiRpZCI6IjMwNyIsIkxpbmVDb2xvciI6eyIkaWQiOiIzMDgiLCIkdHlwZSI6Ik5MUkUuQ29tbW9uLkRvbS5Tb2xpZENvbG9yQnJ1c2gsIE5MUkUuQ29tbW9uIiwiQ29sb3IiOnsiJGlkIjoiMzA5IiwiQSI6MTI3LCJSIjo2OSwiRyI6NjksIkIiOjgxfX0sIkxpbmVXZWlnaHQiOjAuOCwiTGluZVR5cGUiOjAsIlBhcmVudFN0eWxlIjp7IiRyZWYiOiI1NiJ9fSwiSXNCZWxvd1RpbWViYW5kIjpmYWxzZSwiUG9zaXRpb25PblRhc2siOjAsIkhpZGVEYXRlIjpmYWxzZSwiU2hhcGVTaXplIjoyLCJTcGFjaW5nIjoyLjAsIlBhZGRpbmciOnsiJHJlZiI6IjU5In0sIlNoYXBlU3R5bGUiOnsiJGlkIjoiMzEwIiwiTWFyZ2luIjp7IiRyZWYiOiI2MSJ9LCJQYWRkaW5nIjp7IiRyZWYiOiI2MiJ9LCJCYWNrZ3JvdW5kIjp7IiRpZCI6IjMxMSIsIkNvbG9yIjp7IiRpZCI6IjMxMiIsIkEiOjI1NSwiUiI6NjksIkciOjY5LCJCIjo4MX19LCJJc1Zpc2libGUiOnRydWUsIldpZHRoIjoxOC4wLCJIZWlnaHQiOjE4LjAsIkJvcmRlclN0eWxlIjp7IiRpZCI6IjMxMyIsIkxpbmVDb2xvciI6eyIkcmVmIjoiNjYifSwiTGluZVdlaWdodCI6MC4wLCJMaW5lVHlwZSI6MCwiUGFyZW50U3R5bGUiOnsiJHJlZiI6IjY1In19LCJQYXJlbnRTdHlsZSI6eyIkcmVmIjoiNjAifX0sIlRpdGxlU3R5bGUiOnsiJGlkIjoiMzE0IiwiRm9udFNldHRpbmdzIjp7IiRpZCI6IjMxNSIsIkZvbnRTaXplIjoxMiwiRm9udE5hbWUiOiJDYWxpYnJpIExpZ2h0IiwiSXNCb2xkIjp0cnVlLCJJc0l0YWxpYyI6ZmFsc2UsIklzVW5kZXJsaW5lZCI6ZmFsc2UsIlBhcmVudFN0eWxlIjp7IiRyZWYiOiI2OSJ9fSwiQXV0b1NpemUiOjAsIkZvcmVncm91bmQiOnsiJGlkIjoiMzE2IiwiQ29sb3IiOnsiJGlkIjoiMzE3IiwiQSI6MjU1LCJSIjoyMjcsIkciOjQ1LCJCIjoxNDV9fSwiTWF4V2lkdGgiOjIwMC4wLCJNYXhIZWlnaHQiOiJJbmZpbml0eSIsIlNtYXJ0Rm9yZWdyb3VuZElzQWN0aXZlIjpmYWxzZSwiSG9yaXpvbnRhbEFsaWdubWVudCI6MCwiVmVydGljYWxBbGlnbm1lbnQiOjAsIlNtYXJ0Rm9yZWdyb3VuZCI6bnVsbCwiQmFja2dyb3VuZEZpbGxUeXBlIjowLCJNYXJnaW4iOnsiJHJlZiI6IjcyIn0sIlBhZGRpbmciOnsiJHJlZiI6IjczIn0sIkJhY2tncm91bmQiOnsiJHJlZiI6Ijc0In0sIklzVmlzaWJsZSI6dHJ1ZSwiV2lkdGgiOjAuMCwiSGVpZ2h0IjowLjAsIkJvcmRlclN0eWxlIjp7IiRpZCI6IjMxOCIsIkxpbmVDb2xvciI6bnVsbCwiTGluZVdlaWdodCI6MC4wLCJMaW5lVHlwZSI6MCwiUGFyZW50U3R5bGUiOm51bGx9LCJQYXJlbnRTdHlsZSI6eyIkcmVmIjoiNjgifX0sIkRhdGVTdHlsZSI6eyIkaWQiOiIzMTkiLCJGb250U2V0dGluZ3MiOnsiJGlkIjoiMzIwIiwiRm9udFNpemUiOjEwLCJGb250TmFtZSI6IkNhbGlicmkiLCJJc0JvbGQiOmZhbHNlLCJJc0l0YWxpYyI6ZmFsc2UsIklzVW5kZXJsaW5lZCI6ZmFsc2UsIlBhcmVudFN0eWxlIjp7IiRyZWYiOiI3NiJ9fSwiQXV0b1NpemUiOjAsIkZvcmVncm91bmQiOnsiJGlkIjoiMzIxIiwiQ29sb3IiOnsiJGlkIjoiMzIyIiwiQSI6MjU1LCJSIjo2OSwiRyI6NjksIkIiOjgxfX0sIk1heFdpZHRoIjoyMDAuMC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zMjMiLCJMaW5lQ29sb3IiOm51bGwsIkxpbmVXZWlnaHQiOjAuMCwiTGluZVR5cGUiOjAsIlBhcmVudFN0eWxlIjpudWxsfSwiUGFyZW50U3R5bGUiOnsiJHJlZiI6Ijc1In19LCJEYXRlRm9ybWF0Ijp7IiRyZWYiOiI4MiJ9LCJJc1Zpc2libGUiOnRydWUsIlBhcmVudFN0eWxlIjp7IiRyZWYiOiI1NCJ9fSwiSW5kZXgiOjcsIlBlcmNlbnRhZ2VDb21wbGV0ZSI6bnVsbCwiUG9zaXRpb24iOnsiUmF0aW8iOjAuMjk4Mjk3MzE2OTM5NzQyNDksIklzQ3VzdG9tIjp0cnVlfSwiRGF0ZUZvcm1hdCI6eyIkcmVmIjoiODIifSwiUmVsYXRlZFRhc2tJZCI6IjAwMDAwMDAwLTAwMDAtMDAwMC0wMDAwLTAwMDAwMDAwMDAwMCIsIklkIjoiOTRkMTA1MTYtOTAwOC00NWQyLTljNmYtNWQyMDZhNzFkMTRjIiwiSW1wb3J0SWQiOm51bGwsIlRpdGxlIjoiSEdBIHBpbmciLCJOb3RlIjpudWxsLCJIeXBlcmxpbmsiOnsiJGlkIjoiMzI0IiwiQWRkcmVzcyI6IiIsIlN1YkFkZHJlc3MiOiIifSwiSXNDaGFuZ2VkIjpmYWxzZSwiSXNOZXciOmZhbHNlfSx7IiRpZCI6IjMyNSIsIkRhdGUiOiIyMDIwLTA3LTE4VDA5OjEyOjAwWiIsIlN0eWxlIjp7IiRpZCI6IjMyNiIsIlNoYXBlIjozLCJDb25uZWN0b3JNYXJnaW4iOnsiJHJlZiI6IjU1In0sIkNvbm5lY3RvclN0eWxlIjp7IiRpZCI6IjMyNyIsIkxpbmVDb2xvciI6eyIkaWQiOiIzMjgiLCIkdHlwZSI6Ik5MUkUuQ29tbW9uLkRvbS5Tb2xpZENvbG9yQnJ1c2gsIE5MUkUuQ29tbW9uIiwiQ29sb3IiOnsiJGlkIjoiMzI5IiwiQSI6MTI3LCJSIjo2OSwiRyI6NjksIkIiOjgxfX0sIkxpbmVXZWlnaHQiOjEuMCwiTGluZVR5cGUiOjAsIlBhcmVudFN0eWxlIjp7IiRyZWYiOiI1NiJ9fSwiSXNCZWxvd1RpbWViYW5kIjpmYWxzZSwiUG9zaXRpb25PblRhc2siOjAsIkhpZGVEYXRlIjpmYWxzZSwiU2hhcGVTaXplIjozLCJTcGFjaW5nIjoyLjAsIlBhZGRpbmciOnsiJHJlZiI6IjU5In0sIlNoYXBlU3R5bGUiOnsiJGlkIjoiMzMwIiwiTWFyZ2luIjp7IiRyZWYiOiI2MSJ9LCJQYWRkaW5nIjp7IiRyZWYiOiI2MiJ9LCJCYWNrZ3JvdW5kIjp7IiRpZCI6IjMzMSIsIkNvbG9yIjp7IiRpZCI6IjMzMiIsIkEiOjI1NSwiUiI6NjksIkciOjY5LCJCIjo4MX19LCJJc1Zpc2libGUiOnRydWUsIldpZHRoIjo5LjAsIkhlaWdodCI6MTAuMCwiQm9yZGVyU3R5bGUiOnsiJGlkIjoiMzMzIiwiTGluZUNvbG9yIjp7IiRyZWYiOiI2NiJ9LCJMaW5lV2VpZ2h0IjowLjAsIkxpbmVUeXBlIjowLCJQYXJlbnRTdHlsZSI6eyIkcmVmIjoiNjUifX0sIlBhcmVudFN0eWxlIjp7IiRyZWYiOiI2MCJ9fSwiVGl0bGVTdHlsZSI6eyIkaWQiOiIzMzQiLCJGb250U2V0dGluZ3MiOnsiJGlkIjoiMzM1IiwiRm9udFNpemUiOjEyLCJGb250TmFtZSI6IkNhbGlicmkgTGlnaHQiLCJJc0JvbGQiOnRydWUsIklzSXRhbGljIjpmYWxzZSwiSXNVbmRlcmxpbmVkIjpmYWxzZSwiUGFyZW50U3R5bGUiOnsiJHJlZiI6IjY5In19LCJBdXRvU2l6ZSI6MCwiRm9yZWdyb3VuZCI6eyIkaWQiOiIzMzYiLCJDb2xvciI6eyIkaWQiOiIzMzciLCJBIjoyNTUsIlIiOjIyNywiRyI6NDUsIkIiOjE0NX19LCJNYXhXaWR0aCI6MjAwLjA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zM4IiwiTGluZUNvbG9yIjpudWxsLCJMaW5lV2VpZ2h0IjowLjAsIkxpbmVUeXBlIjowLCJQYXJlbnRTdHlsZSI6bnVsbH0sIlBhcmVudFN0eWxlIjp7IiRyZWYiOiI2OCJ9fSwiRGF0ZVN0eWxlIjp7IiRpZCI6IjMzOSIsIkZvbnRTZXR0aW5ncyI6eyIkaWQiOiIzNDAiLCJGb250U2l6ZSI6MTAsIkZvbnROYW1lIjoiQ2FsaWJyaSIsIklzQm9sZCI6ZmFsc2UsIklzSXRhbGljIjpmYWxzZSwiSXNVbmRlcmxpbmVkIjpmYWxzZSwiUGFyZW50U3R5bGUiOnsiJHJlZiI6Ijc2In19LCJBdXRvU2l6ZSI6MCwiRm9yZWdyb3VuZCI6eyIkaWQiOiIzNDEiLCJDb2xvciI6eyIkaWQiOiIzNDIiLCJBIjoyNTUsIlIiOjY5LCJHIjo2OSwiQiI6ODF9fSwiTWF4V2lkdGgiOjIwMC4wLCJNYXhIZWlnaHQiOiJJbmZpbml0eSIsIlNtYXJ0Rm9yZWdyb3VuZElzQWN0aXZlIjpmYWxzZSwiSG9yaXpvbnRhbEFsaWdubWVudCI6MSwiVmVydGljYWxBbGlnbm1lbnQiOjAsIlNtYXJ0Rm9yZWdyb3VuZCI6bnVsbCwiQmFja2dyb3VuZEZpbGxUeXBlIjowLCJNYXJnaW4iOnsiJHJlZiI6Ijc5In0sIlBhZGRpbmciOnsiJHJlZiI6IjgwIn0sIkJhY2tncm91bmQiOnsiJHJlZiI6IjgxIn0sIklzVmlzaWJsZSI6dHJ1ZSwiV2lkdGgiOjAuMCwiSGVpZ2h0IjowLjAsIkJvcmRlclN0eWxlIjp7IiRpZCI6IjM0MyIsIkxpbmVDb2xvciI6bnVsbCwiTGluZVdlaWdodCI6MC4wLCJMaW5lVHlwZSI6MCwiUGFyZW50U3R5bGUiOm51bGx9LCJQYXJlbnRTdHlsZSI6eyIkcmVmIjoiNzUifX0sIkRhdGVGb3JtYXQiOnsiJHJlZiI6IjgyIn0sIklzVmlzaWJsZSI6dHJ1ZSwiUGFyZW50U3R5bGUiOnsiJHJlZiI6IjU0In19LCJJbmRleCI6OCwiUGVyY2VudGFnZUNvbXBsZXRlIjpudWxsLCJQb3NpdGlvbiI6eyJSYXRpbyI6MC4wNzMwNDIyOTczNjMyODEyNDQsIklzQ3VzdG9tIjpmYWxzZX0sIkRhdGVGb3JtYXQiOnsiJHJlZiI6IjgyIn0sIlJlbGF0ZWRUYXNrSWQiOiIwMDAwMDAwMC0wMDAwLTAwMDAtMDAwMC0wMDAwMDAwMDAwMDAiLCJJZCI6IjQ2Mjc1YTRhLWYzNTktNGQ0Ni1hMzI2LTRhZjQ4YWVmYzg0NSIsIkltcG9ydElkIjpudWxsLCJUaXRsZSI6IkdvIHRvIEhHQSBjb21tdW5pY2F0aW9uIiwiTm90ZSI6bnVsbCwiSHlwZXJsaW5rIjp7IiRpZCI6IjM0NCIsIkFkZHJlc3MiOiIiLCJTdWJBZGRyZXNzIjoiIn0sIklzQ2hhbmdlZCI6ZmFsc2UsIklzTmV3IjpmYWxzZX0seyIkaWQiOiIzNDUiLCJEYXRlIjoiMjAyMC0wNy0xOFQwOTo1NTowMFoiLCJTdHlsZSI6eyIkaWQiOiIzNDYiLCJTaGFwZSI6MiwiQ29ubmVjdG9yTWFyZ2luIjp7IiRyZWYiOiI1NSJ9LCJDb25uZWN0b3JTdHlsZSI6eyIkaWQiOiIzNDciLCJMaW5lQ29sb3IiOnsiJGlkIjoiMzQ4IiwiJHR5cGUiOiJOTFJFLkNvbW1vbi5Eb20uU29saWRDb2xvckJydXNoLCBOTFJFLkNvbW1vbiIsIkNvbG9yIjp7IiRpZCI6IjM0OSIsIkEiOjEyNywiUiI6NjksIkciOjY5LCJCIjo4MX19LCJMaW5lV2VpZ2h0IjowLjgsIkxpbmVUeXBlIjowLCJQYXJlbnRTdHlsZSI6eyIkcmVmIjoiNTYifX0sIklzQmVsb3dUaW1lYmFuZCI6ZmFsc2UsIlBvc2l0aW9uT25UYXNrIjowLCJIaWRlRGF0ZSI6ZmFsc2UsIlNoYXBlU2l6ZSI6MSwiU3BhY2luZyI6Mi4wLCJQYWRkaW5nIjp7IiRyZWYiOiI1OSJ9LCJTaGFwZVN0eWxlIjp7IiRpZCI6IjM1MCIsIk1hcmdpbiI6eyIkcmVmIjoiNjEifSwiUGFkZGluZyI6eyIkcmVmIjoiNjIifSwiQmFja2dyb3VuZCI6eyIkaWQiOiIzNTEiLCJDb2xvciI6eyIkaWQiOiIzNTIiLCJBIjoyNTUsIlIiOjY5LCJHIjo2OSwiQiI6ODF9fSwiSXNWaXNpYmxlIjp0cnVlLCJXaWR0aCI6MTMuMCwiSGVpZ2h0IjoxMy4wLCJCb3JkZXJTdHlsZSI6eyIkaWQiOiIzNTMiLCJMaW5lQ29sb3IiOnsiJHJlZiI6IjY2In0sIkxpbmVXZWlnaHQiOjAuMCwiTGluZVR5cGUiOjAsIlBhcmVudFN0eWxlIjp7IiRyZWYiOiI2NSJ9fSwiUGFyZW50U3R5bGUiOnsiJHJlZiI6IjYwIn19LCJUaXRsZVN0eWxlIjp7IiRpZCI6IjM1NCIsIkZvbnRTZXR0aW5ncyI6eyIkaWQiOiIzNTUiLCJGb250U2l6ZSI6MTIsIkZvbnROYW1lIjoiQ2FsaWJyaSBMaWdodCIsIklzQm9sZCI6dHJ1ZSwiSXNJdGFsaWMiOmZhbHNlLCJJc1VuZGVybGluZWQiOmZhbHNlLCJQYXJlbnRTdHlsZSI6eyIkcmVmIjoiNjkifX0sIkF1dG9TaXplIjowLCJGb3JlZ3JvdW5kIjp7IiRpZCI6IjM1NiIsIkNvbG9yIjp7IiRpZCI6IjM1NyIsIkEiOjI1NSwiUiI6MjI3LCJHIjo0NSwiQiI6MTQ1fX0sIk1heFdpZHRoIjoyMDAuMCwiTWF4SGVpZ2h0IjoiSW5maW5pdHkiLCJTbWFydEZvcmVncm91bmRJc0FjdGl2ZSI6ZmFsc2UsIkhvcml6b250YWxBbGlnbm1lbnQiOjAsIlZlcnRpY2FsQWxpZ25tZW50IjowLCJTbWFydEZvcmVncm91bmQiOm51bGwsIkJhY2tncm91bmRGaWxsVHlwZSI6MCwiTWFyZ2luIjp7IiRyZWYiOiI3MiJ9LCJQYWRkaW5nIjp7IiRyZWYiOiI3MyJ9LCJCYWNrZ3JvdW5kIjp7IiRyZWYiOiI3NCJ9LCJJc1Zpc2libGUiOnRydWUsIldpZHRoIjowLjAsIkhlaWdodCI6MC4wLCJCb3JkZXJTdHlsZSI6eyIkaWQiOiIzNTgiLCJMaW5lQ29sb3IiOm51bGwsIkxpbmVXZWlnaHQiOjAuMCwiTGluZVR5cGUiOjAsIlBhcmVudFN0eWxlIjpudWxsfSwiUGFyZW50U3R5bGUiOnsiJHJlZiI6IjY4In19LCJEYXRlU3R5bGUiOnsiJGlkIjoiMzU5IiwiRm9udFNldHRpbmdzIjp7IiRpZCI6IjM2MCIsIkZvbnRTaXplIjoxMCwiRm9udE5hbWUiOiJDYWxpYnJpIiwiSXNCb2xkIjpmYWxzZSwiSXNJdGFsaWMiOmZhbHNlLCJJc1VuZGVybGluZWQiOmZhbHNlLCJQYXJlbnRTdHlsZSI6eyIkcmVmIjoiNzYifX0sIkF1dG9TaXplIjowLCJGb3JlZ3JvdW5kIjp7IiRpZCI6IjM2MSIsIkNvbG9yIjp7IiRpZCI6IjM2MiIsIkEiOjI1NSwiUiI6NjksIkciOjY5LCJCIjo4MX19LCJNYXhXaWR0aCI6MjAwLjAsIk1heEhlaWdodCI6IkluZmluaXR5IiwiU21hcnRGb3JlZ3JvdW5kSXNBY3RpdmUiOmZhbHNlLCJIb3Jpem9udGFsQWxpZ25tZW50IjowLCJWZXJ0aWNhbEFsaWdubWVudCI6MCwiU21hcnRGb3JlZ3JvdW5kIjpudWxsLCJCYWNrZ3JvdW5kRmlsbFR5cGUiOjAsIk1hcmdpbiI6eyIkcmVmIjoiNzkifSwiUGFkZGluZyI6eyIkcmVmIjoiODAifSwiQmFja2dyb3VuZCI6eyIkcmVmIjoiODEifSwiSXNWaXNpYmxlIjp0cnVlLCJXaWR0aCI6MC4wLCJIZWlnaHQiOjAuMCwiQm9yZGVyU3R5bGUiOnsiJGlkIjoiMzYzIiwiTGluZUNvbG9yIjpudWxsLCJMaW5lV2VpZ2h0IjowLjAsIkxpbmVUeXBlIjowLCJQYXJlbnRTdHlsZSI6bnVsbH0sIlBhcmVudFN0eWxlIjp7IiRyZWYiOiI3NSJ9fSwiRGF0ZUZvcm1hdCI6eyIkcmVmIjoiODIifSwiSXNWaXNpYmxlIjp0cnVlLCJQYXJlbnRTdHlsZSI6eyIkcmVmIjoiNTQifX0sIkluZGV4Ijo5LCJQZXJjZW50YWdlQ29tcGxldGUiOm51bGwsIlBvc2l0aW9uIjp7IlJhdGlvIjowLjE2NDc2NTM5MjE2MjE4MTc1LCJJc0N1c3RvbSI6ZmFsc2V9LCJEYXRlRm9ybWF0Ijp7IiRyZWYiOiI4MiJ9LCJSZWxhdGVkVGFza0lkIjoiMDAwMDAwMDAtMDAwMC0wMDAwLTAwMDAtMDAwMDAwMDAwMDAwIiwiSWQiOiIxMmU5OTdjNi0xNmQyLTQzYTgtOGVjZi1mN2FjNDMzMGU2NzMiLCJJbXBvcnRJZCI6bnVsbCwiVGl0bGUiOiJDbG9zZSBjb21tdW5pY2F0aW9uIiwiTm90ZSI6bnVsbCwiSHlwZXJsaW5rIjp7IiRpZCI6IjM2NCIsIkFkZHJlc3MiOiIiLCJTdWJBZGRyZXNzIjoiIn0sIklzQ2hhbmdlZCI6ZmFsc2UsIklzTmV3IjpmYWxzZX1dLCJUYXNrcyI6W3siJGlkIjoiMzY1IiwiR3JvdXBOYW1lIjpudWxsLCJTdGFydERhdGUiOiIyMDIwLTA3LTE4VDA4OjA3OjAwWiIsIkVuZERhdGUiOiIyMDIwLTA3LTE4VDA5OjAyOjAwWiIsIlBlcmNlbnRhZ2VDb21wbGV0ZSI6bnVsbCwiU3R5bGUiOnsiJGlkIjoiMzY2IiwiU2hhcGUiOjAsIlNoYXBlVGhpY2tuZXNzIjowLCJEdXJhdGlvbkZvcm1hdCI6MT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7IiRyZWYiOiI4NiJ9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zNjkiLCJMaW5lQ29sb3IiOm51bGwsIkxpbmVXZWlnaHQiOjAuMCwiTGluZVR5cGUiOjAsIlBhcmVudFN0eWxlIjpudWxsfSwiUGFyZW50U3R5bGUiOnsiJHJlZiI6Ijg1In19LCJEdXJhdGlvblN0eWxlIjp7IiRpZCI6IjM3MCIsIkZvbnRTZXR0aW5ncyI6eyIkaWQiOiIzNzEiLCJGb250U2l6ZSI6MTAsIkZvbnROYW1lIjoiQ2FsaWJyaSIsIklzQm9sZCI6ZmFsc2UsIklzSXRhbGljIjpmYWxzZSwiSXNVbmRlcmxpbmVkIjpmYWxzZSwiUGFyZW50U3R5bGUiOnsiJHJlZiI6IjkzIn19LCJBdXRvU2l6ZSI6MCwiRm9yZWdyb3VuZCI6eyIkcmVmIjoiOTQifSwiTWF4V2lkdGgiOjIwMC4wLCJNYXhIZWlnaHQiOiJJbmZpbml0eSIsIlNtYXJ0Rm9yZWdyb3VuZElzQWN0aXZlIjpmYWxzZSwiSG9yaXpvbnRhbEFsaWdubWVudCI6MSwiVmVydGljYWxBbGlnbm1lbnQiOjAsIlNtYXJ0Rm9yZWdyb3VuZCI6bnVsbCwiQmFja2dyb3VuZEZpbGxUeXBlIjowLCJNYXJnaW4iOnsiJHJlZiI6Ijk2In0sIlBhZGRpbmciOnsiJHJlZiI6Ijk3In0sIkJhY2tncm91bmQiOnsiJHJlZiI6Ijk4In0sIklzVmlzaWJsZSI6dHJ1ZSwiV2lkdGgiOjAuMCwiSGVpZ2h0IjowLjAsIkJvcmRlclN0eWxlIjp7IiRpZCI6IjM3MiIsIkxpbmVDb2xvciI6bnVsbCwiTGluZVdlaWdodCI6MC4wLCJMaW5lVHlwZSI6MCwiUGFyZW50U3R5bGUiOm51bGx9LCJQYXJlbnRTdHlsZSI6eyIkcmVmIjoiOTIifX0sIkhvcml6b250YWxDb25uZWN0b3JTdHlsZSI6eyIkaWQiOiIzNzMiLCJMaW5lQ29sb3IiOnsiJHJlZiI6IjEwMCJ9LCJMaW5lV2VpZ2h0IjoxLjAsIkxpbmVUeXBlIjowLCJQYXJlbnRTdHlsZSI6eyIkcmVmIjoiOTkifX0sIlZlcnRpY2FsQ29ubmVjdG9yU3R5bGUiOnsiJGlkIjoiMzc0IiwiTGluZUNvbG9yIjp7IiRyZWYiOiIxMDMifSwiTGluZVdlaWdodCI6MC44LCJMaW5lVHlwZSI6MCwiUGFyZW50U3R5bGUiOnsiJHJlZiI6IjEwMiJ9fSwiTWFyZ2luIjpudWxsLCJTdGFydERhdGVQb3NpdGlvbiI6MywiRW5kRGF0ZVBvc2l0aW9uIjo0LCJEYXRlSXNWaXNpYmxlIjp0cnVlLCJUaXRsZVBvc2l0aW9uIjoyLCJEdXJhdGlvblBvc2l0aW9uIjoxLCJQZXJjZW50YWdlQ29tcGxldGVkUG9zaXRpb24iOjYsIlNwYWNpbmciOjMsIklzQmVsb3dUaW1lYmFuZCI6dHJ1ZSwiUGVyY2VudGFnZUNvbXBsZXRlU2hhcGVPcGFjaXR5IjozNSwiU2hhcGVTdHlsZSI6eyIkaWQiOiIzNzUiLCJNYXJnaW4iOnsiJHJlZiI6IjEwNiJ9LCJQYWRkaW5nIjp7IiRyZWYiOiIxMDcifSwiQmFja2dyb3VuZCI6eyIkaWQiOiIzNzYiLCJDb2xvciI6eyIkaWQiOiIzNzciLCJBIjoyNTUsIlIiOjIyNywiRyI6NDUsIkIiOjE0NX19LCJJc1Zpc2libGUiOnRydWUsIldpZHRoIjowLjAsIkhlaWdodCI6MTAuMCwiQm9yZGVyU3R5bGUiOnsiJGlkIjoiMzc4IiwiTGluZUNvbG9yIjp7IiRyZWYiOiIxMTEifSwiTGluZVdlaWdodCI6MC4wLCJMaW5lVHlwZSI6MCwiUGFyZW50U3R5bGUiOnsiJHJlZiI6IjExMCJ9fSwiUGFyZW50U3R5bGUiOnsiJHJlZiI6IjEwNSJ9fSwiVGl0bGVTdHlsZSI6eyIkaWQiOiIzNzkiLCJGb250U2V0dGluZ3MiOnsiJGlkIjoiMzgwIiwiRm9udFNpemUiOjE0LCJGb250TmFtZSI6IkNhbGlicmkiLCJJc0JvbGQiOmZhbHNlLCJJc0l0YWxpYyI6ZmFsc2UsIklzVW5kZXJsaW5lZCI6ZmFsc2UsIlBhcmVudFN0eWxlIjp7IiRyZWYiOiIxMTQifX0sIkF1dG9TaXplIjowLCJGb3JlZ3JvdW5kIjp7IiRpZCI6IjM4MSIsIkNvbG9yIjp7IiRpZCI6IjM4MiIsIkEiOjI1NSwiUiI6MjE2LCJHIjoyMTcsIkIiOjIyMH19LCJNYXhXaWR0aCI6MjA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zgzIiwiTGluZUNvbG9yIjpudWxsLCJMaW5lV2VpZ2h0IjowLjAsIkxpbmVUeXBlIjowLCJQYXJlbnRTdHlsZSI6bnVsbH0sIlBhcmVudFN0eWxlIjp7IiRyZWYiOiIxMTMifX0sIkRhdGVTdHlsZSI6eyIkaWQiOiIzODQiLCJGb250U2V0dGluZ3MiOnsiJGlkIjoiMzg1IiwiRm9udFNpemUiOjEwLCJGb250TmFtZSI6IkNhbGlicmk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S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M4NiIsIkxpbmVDb2xvciI6bnVsbCwiTGluZVdlaWdodCI6MC4wLCJMaW5lVHlwZSI6MCwiUGFyZW50U3R5bGUiOm51bGx9LCJQYXJlbnRTdHlsZSI6eyIkcmVmIjoiMTIwIn19LCJEYXRlRm9ybWF0Ijp7IiRyZWYiOiIxMjcifSwiSXNWaXNpYmxlIjp0cnVlLCJQYXJlbnRTdHlsZSI6eyIkcmVmIjoiODQifX0sIkluZGV4IjoxMCwiU21hcnREdXJhdGlvbkFjdGl2YXRlZCI6ZmFsc2UsIkRhdGVGb3JtYXQiOnsiJHJlZiI6IjEyNyJ9LCJJZCI6ImEzMGFkMjVmLThkNjItNDU0MC05MWFlLWYzZWUxNzAzZjhjMyIsIkltcG9ydElkIjpudWxsLCJUaXRsZSI6IkJ1cm4iLCJOb3RlIjpudWxsLCJIeXBlcmxpbmsiOnsiJGlkIjoiMzg3IiwiQWRkcmVzcyI6IiIsIlN1YkFkZHJlc3MiOiIifSwiSXNDaGFuZ2VkIjpmYWxzZSwiSXNOZXciOmZhbHNlfSx7IiRpZCI6IjM4OCIsIkdyb3VwTmFtZSI6bnVsbCwiU3RhcnREYXRlIjoiMjAyMC0wNy0xOFQwODoxMTowMFoiLCJFbmREYXRlIjoiMjAyMC0wNy0xOFQwOTowNDowMFoiLCJQZXJjZW50YWdlQ29tcGxldGUiOm51bGwsIlN0eWxlIjp7IiRpZCI6IjM4OSIsIlNoYXBlIjowLCJTaGFwZVRoaWNrbmVzcyI6MCwiRHVyYXRpb25Gb3JtYXQiOjEwLCJJbmNsdWRlTm9uV29ya2luZ0RheXNJbkR1cmF0aW9uIjpmYWxzZSwiUGVyY2VudGFnZUNvbXBsZXRlU3R5bGUiOnsiJGlkIjoiMzkwIiwiRm9udFNldHRpbmdzIjp7IiRpZCI6IjM5MSIsIkZvbnRTaXplIjoxMCwiRm9udE5hbWUiOiJDYWxpYnJpIiwiSXNCb2xkIjpmYWxzZSwiSXNJdGFsaWMiOmZhbHNlLCJJc1VuZGVybGluZWQiOmZhbHNlLCJQYXJlbnRTdHlsZSI6eyIkcmVmIjoiODYifX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kyIiwiTGluZUNvbG9yIjpudWxsLCJMaW5lV2VpZ2h0IjowLjAsIkxpbmVUeXBlIjowLCJQYXJlbnRTdHlsZSI6bnVsbH0sIlBhcmVudFN0eWxlIjp7IiRyZWYiOiI4NSJ9fSwiRHVyYXRpb25TdHlsZSI6eyIkaWQiOiIzOTMiLCJGb250U2V0dGluZ3MiOnsiJGlkIjoiMzk0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EsIlZlcnRpY2FsQWxpZ25tZW50IjowLCJTbWFydEZvcmVncm91bmQiOm51bGwsIkJhY2tncm91bmRGaWxsVHlwZSI6MCwiTWFyZ2luIjp7IiRyZWYiOiI5NiJ9LCJQYWRkaW5nIjp7IiRyZWYiOiI5NyJ9LCJCYWNrZ3JvdW5kIjp7IiRyZWYiOiI5OCJ9LCJJc1Zpc2libGUiOnRydWUsIldpZHRoIjowLjAsIkhlaWdodCI6MC4wLCJCb3JkZXJTdHlsZSI6eyIkaWQiOiIzOTUiLCJMaW5lQ29sb3IiOm51bGwsIkxpbmVXZWlnaHQiOjAuMCwiTGluZVR5cGUiOjAsIlBhcmVudFN0eWxlIjpudWxsfSwiUGFyZW50U3R5bGUiOnsiJHJlZiI6IjkyIn19LCJIb3Jpem9udGFsQ29ubmVjdG9yU3R5bGUiOnsiJGlkIjoiMzk2IiwiTGluZUNvbG9yIjp7IiRyZWYiOiIxMDAifSwiTGluZVdlaWdodCI6MS4wLCJMaW5lVHlwZSI6MCwiUGFyZW50U3R5bGUiOnsiJHJlZiI6Ijk5In19LCJWZXJ0aWNhbENvbm5lY3RvclN0eWxlIjp7IiRpZCI6IjM5NyIsIkxpbmVDb2xvciI6eyIkaWQiOiIzOTgiLCIkdHlwZSI6Ik5MUkUuQ29tbW9uLkRvbS5Tb2xpZENvbG9yQnJ1c2gsIE5MUkUuQ29tbW9uIiwiQ29sb3IiOnsiJGlkIjoiMzk5IiwiQSI6MjU1LCJSIjoyMDQsIkciOjIwNCwiQiI6MjA0fX0sIkxpbmVXZWlnaHQiOjAuOCwiTGluZVR5cGUiOjAsIlBhcmVudFN0eWxlIjp7IiRyZWYiOiIxMDIifX0sIk1hcmdpbiI6bnVsbCwiU3RhcnREYXRlUG9zaXRpb24iOjMsIkVuZERhdGVQb3NpdGlvbiI6NCwiRGF0ZUlzVmlzaWJsZSI6dHJ1ZSwiVGl0bGVQb3NpdGlvbiI6MiwiRHVyYXRpb25Qb3NpdGlvbiI6MSwiUGVyY2VudGFnZUNvbXBsZXRlZFBvc2l0aW9uIjo2LCJTcGFjaW5nIjozLCJJc0JlbG93VGltZWJhbmQiOnRydWUsIlBlcmNlbnRhZ2VDb21wbGV0ZVNoYXBlT3BhY2l0eSI6MzUsIlNoYXBlU3R5bGUiOnsiJGlkIjoiNDAwIiwiTWFyZ2luIjp7IiRyZWYiOiIxMDYifSwiUGFkZGluZyI6eyIkcmVmIjoiMTA3In0sIkJhY2tncm91bmQiOnsiJGlkIjoiNDAxIiwiQ29sb3IiOnsiJGlkIjoiNDAyIiwiQSI6MjU1LCJSIjo2OSwiRyI6NjksIkIiOjgxfX0sIklzVmlzaWJsZSI6dHJ1ZSwiV2lkdGgiOjAuMCwiSGVpZ2h0IjoxMC4wLCJCb3JkZXJTdHlsZSI6eyIkaWQiOiI0MDMiLCJMaW5lQ29sb3IiOnsiJHJlZiI6IjExMSJ9LCJMaW5lV2VpZ2h0IjowLjAsIkxpbmVUeXBlIjowLCJQYXJlbnRTdHlsZSI6eyIkcmVmIjoiMTEwIn19LCJQYXJlbnRTdHlsZSI6eyIkcmVmIjoiMTA1In19LCJUaXRsZVN0eWxlIjp7IiRpZCI6IjQwNCIsIkZvbnRTZXR0aW5ncyI6eyIkaWQiOiI0MDUiLCJGb250U2l6ZSI6MTQsIkZvbnROYW1lIjoiQ2FsaWJyaSIsIklzQm9sZCI6ZmFsc2UsIklzSXRhbGljIjpmYWxzZSwiSXNVbmRlcmxpbmVkIjpmYWxzZSwiUGFyZW50U3R5bGUiOnsiJHJlZiI6IjExNCJ9fSwiQXV0b1NpemUiOjAsIkZvcmVncm91bmQiOnsiJGlkIjoiNDA2IiwiQ29sb3IiOnsiJGlkIjoiNDA3IiwiQSI6MjU1LCJSIjoyMTYsIkciOjIxNywiQiI6MjIwfX0sIk1heFdpZHRoIjoyMD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0MDgiLCJMaW5lQ29sb3IiOm51bGwsIkxpbmVXZWlnaHQiOjAuMCwiTGluZVR5cGUiOjAsIlBhcmVudFN0eWxlIjpudWxsfSwiUGFyZW50U3R5bGUiOnsiJHJlZiI6IjExMyJ9fSwiRGF0ZVN0eWxlIjp7IiRpZCI6IjQwOSIsIkZvbnRTZXR0aW5ncyI6eyIkaWQiOiI0MTAiLCJGb250U2l6ZSI6MTAsIkZvbnROYW1lIjoiQ2FsaWJyaS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x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ExIiwiTGluZUNvbG9yIjpudWxsLCJMaW5lV2VpZ2h0IjowLjAsIkxpbmVUeXBlIjowLCJQYXJlbnRTdHlsZSI6bnVsbH0sIlBhcmVudFN0eWxlIjp7IiRyZWYiOiIxMjAifX0sIkRhdGVGb3JtYXQiOnsiJHJlZiI6IjEyNyJ9LCJJc1Zpc2libGUiOnRydWUsIlBhcmVudFN0eWxlIjp7IiRyZWYiOiI4NCJ9fSwiSW5kZXgiOjExLCJTbWFydER1cmF0aW9uQWN0aXZhdGVkIjpmYWxzZSwiRGF0ZUZvcm1hdCI6eyIkcmVmIjoiMTI3In0sIklkIjoiZjc2YTJmNTgtYTJkNS00NDg4LWI0NTAtZWM2ZmYzZGVlMTc3IiwiSW1wb3J0SWQiOm51bGwsIlRpdGxlIjoiQ29tbXVuaWNhdGlvbiBsb3NzIiwiTm90ZSI6bnVsbCwiSHlwZXJsaW5rIjp7IiRpZCI6IjQxMiIsIkFkZHJlc3MiOiIiLCJTdWJBZGRyZXNzIjoiIn0sIklzQ2hhbmdlZCI6ZmFsc2UsIklzTmV3IjpmYWxzZX0seyIkaWQiOiI0MTMiLCJHcm91cE5hbWUiOm51bGwsIlN0YXJ0RGF0ZSI6IjIwMjAtMDctMThUMDk6NDA6MDBaIiwiRW5kRGF0ZSI6IjIwMjAtMDctMThUMDk6NTQ6MDBaIiwiUGVyY2VudGFnZUNvbXBsZXRlIjpudWxsLCJTdHlsZSI6eyIkaWQiOiI0MTQiLCJTaGFwZSI6MCwiU2hhcGVUaGlja25lc3MiOjAsIkR1cmF0aW9uRm9ybWF0IjoxMCwiSW5jbHVkZU5vbldvcmtpbmdEYXlzSW5EdXJhdGlvbiI6ZmFsc2UsIlBlcmNlbnRhZ2VDb21wbGV0ZVN0eWxlIjp7IiRpZCI6IjQxNSIsIkZvbnRTZXR0aW5ncyI6eyIkaWQiOiI0MTYiLCJGb250U2l6ZSI6MTAsIkZvbnROYW1lIjoiQ2FsaWJyaSIsIklzQm9sZCI6ZmFsc2UsIklzSXRhbGljIjpmYWxzZSwiSXNVbmRlcmxpbmVkIjpmYWxzZSwiUGFyZW50U3R5bGUiOnsiJHJlZiI6Ijg2In1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QxNyIsIkxpbmVDb2xvciI6bnVsbCwiTGluZVdlaWdodCI6MC4wLCJMaW5lVHlwZSI6MCwiUGFyZW50U3R5bGUiOm51bGx9LCJQYXJlbnRTdHlsZSI6eyIkcmVmIjoiODUifX0sIkR1cmF0aW9uU3R5bGUiOnsiJGlkIjoiNDE4IiwiRm9udFNldHRpbmdzIjp7IiRpZCI6IjQxOS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xLCJWZXJ0aWNhbEFsaWdubWVudCI6MCwiU21hcnRGb3JlZ3JvdW5kIjpudWxsLCJCYWNrZ3JvdW5kRmlsbFR5cGUiOjAsIk1hcmdpbiI6eyIkcmVmIjoiOTYifSwiUGFkZGluZyI6eyIkcmVmIjoiOTcifSwiQmFja2dyb3VuZCI6eyIkcmVmIjoiOTgifSwiSXNWaXNpYmxlIjp0cnVlLCJXaWR0aCI6MC4wLCJIZWlnaHQiOjAuMCwiQm9yZGVyU3R5bGUiOnsiJGlkIjoiNDIwIiwiTGluZUNvbG9yIjpudWxsLCJMaW5lV2VpZ2h0IjowLjAsIkxpbmVUeXBlIjowLCJQYXJlbnRTdHlsZSI6bnVsbH0sIlBhcmVudFN0eWxlIjp7IiRyZWYiOiI5MiJ9fSwiSG9yaXpvbnRhbENvbm5lY3RvclN0eWxlIjp7IiRpZCI6IjQyMSIsIkxpbmVDb2xvciI6eyIkcmVmIjoiMTAwIn0sIkxpbmVXZWlnaHQiOjEuMCwiTGluZVR5cGUiOjAsIlBhcmVudFN0eWxlIjp7IiRyZWYiOiI5OSJ9fSwiVmVydGljYWxDb25uZWN0b3JTdHlsZSI6eyIkaWQiOiI0MjIiLCJMaW5lQ29sb3IiOnsiJHJlZiI6IjEwMyJ9LCJMaW5lV2VpZ2h0IjowLjgsIkxpbmVUeXBlIjowLCJQYXJlbnRTdHlsZSI6eyIkcmVmIjoiMTAyIn19LCJNYXJnaW4iOm51bGwsIlN0YXJ0RGF0ZVBvc2l0aW9uIjozLCJFbmREYXRlUG9zaXRpb24iOjQsIkRhdGVJc1Zpc2libGUiOnRydWUsIlRpdGxlUG9zaXRpb24iOjIsIkR1cmF0aW9uUG9zaXRpb24iOjEsIlBlcmNlbnRhZ2VDb21wbGV0ZWRQb3NpdGlvbiI6NiwiU3BhY2luZyI6MywiSXNCZWxvd1RpbWViYW5kIjp0cnVlLCJQZXJjZW50YWdlQ29tcGxldGVTaGFwZU9wYWNpdHkiOjM1LCJTaGFwZVN0eWxlIjp7IiRpZCI6IjQyMyIsIk1hcmdpbiI6eyIkcmVmIjoiMTA2In0sIlBhZGRpbmciOnsiJHJlZiI6IjEwNyJ9LCJCYWNrZ3JvdW5kIjp7IiRpZCI6IjQyNCIsIkNvbG9yIjp7IiRpZCI6IjQyNSIsIkEiOjI1NSwiUiI6MjAwLCJHIjo0OCwiQiI6MjA0fX0sIklzVmlzaWJsZSI6dHJ1ZSwiV2lkdGgiOjAuMCwiSGVpZ2h0IjoxMC4wLCJCb3JkZXJTdHlsZSI6eyIkaWQiOiI0MjYiLCJMaW5lQ29sb3IiOnsiJHJlZiI6IjExMSJ9LCJMaW5lV2VpZ2h0IjowLjAsIkxpbmVUeXBlIjowLCJQYXJlbnRTdHlsZSI6eyIkcmVmIjoiMTEwIn19LCJQYXJlbnRTdHlsZSI6eyIkcmVmIjoiMTA1In19LCJUaXRsZVN0eWxlIjp7IiRpZCI6IjQyNyIsIkZvbnRTZXR0aW5ncyI6eyIkaWQiOiI0MjgiLCJGb250U2l6ZSI6MTQsIkZvbnROYW1lIjoiQ2FsaWJyaSIsIklzQm9sZCI6ZmFsc2UsIklzSXRhbGljIjpmYWxzZSwiSXNVbmRlcmxpbmVkIjpmYWxzZSwiUGFyZW50U3R5bGUiOnsiJHJlZiI6IjExNCJ9fSwiQXV0b1NpemUiOjAsIkZvcmVncm91bmQiOnsiJGlkIjoiNDI5IiwiQ29sb3IiOnsiJGlkIjoiNDMwIiwiQSI6MjU1LCJSIjoyMTYsIkciOjIxNywiQiI6MjIwfX0sIk1heFdpZHRoIjoyMD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0MzEiLCJMaW5lQ29sb3IiOm51bGwsIkxpbmVXZWlnaHQiOjAuMCwiTGluZVR5cGUiOjAsIlBhcmVudFN0eWxlIjpudWxsfSwiUGFyZW50U3R5bGUiOnsiJHJlZiI6IjExMyJ9fSwiRGF0ZVN0eWxlIjp7IiRpZCI6IjQzMiIsIkZvbnRTZXR0aW5ncyI6eyIkaWQiOiI0MzMiLCJGb250U2l6ZSI6MTAsIkZvbnROYW1lIjoiQ2FsaWJyaS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x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M0IiwiTGluZUNvbG9yIjpudWxsLCJMaW5lV2VpZ2h0IjowLjAsIkxpbmVUeXBlIjowLCJQYXJlbnRTdHlsZSI6bnVsbH0sIlBhcmVudFN0eWxlIjp7IiRyZWYiOiIxMjAifX0sIkRhdGVGb3JtYXQiOnsiJHJlZiI6IjEyNyJ9LCJJc1Zpc2libGUiOnRydWUsIlBhcmVudFN0eWxlIjp7IiRyZWYiOiI4NCJ9fSwiSW5kZXgiOjEyLCJTbWFydER1cmF0aW9uQWN0aXZhdGVkIjp0cnVlLCJEYXRlRm9ybWF0Ijp7IiRyZWYiOiIxMjcifSwiSWQiOiJkMDI3MGE1Ni00NzcxLTRiN2ItOWNlNC01ZTllM2EyZWQ4ODciLCJJbXBvcnRJZCI6bnVsbCwiVGl0bGUiOiJEYXRhIHBsYXliYWNrIiwiTm90ZSI6bnVsbCwiSHlwZXJsaW5rIjp7IiRpZCI6IjQzNSIsIkFkZHJlc3MiOiIiLCJTdWJBZGRyZXNzIjoiIn0sIklzQ2hhbmdlZCI6ZmFsc2UsIklzTmV3IjpmYWxzZX0seyIkaWQiOiI0MzYiLCJHcm91cE5hbWUiOm51bGwsIlN0YXJ0RGF0ZSI6IjIwMjAtMDctMThUMDk6MTI6MDBaIiwiRW5kRGF0ZSI6IjIwMjAtMDctMThUMDk6NDA6MDBaIiwiUGVyY2VudGFnZUNvbXBsZXRlIjpudWxsLCJTdHlsZSI6eyIkaWQiOiI0MzciLCJTaGFwZSI6MCwiU2hhcGVUaGlja25lc3MiOjAsIkR1cmF0aW9uRm9ybWF0IjoxMCwiSW5jbHVkZU5vbldvcmtpbmdEYXlzSW5EdXJhdGlvbiI6ZmFsc2UsIlBlcmNlbnRhZ2VDb21wbGV0ZVN0eWxlIjp7IiRpZCI6IjQzOCIsIkZvbnRTZXR0aW5ncyI6eyIkaWQiOiI0MzkiLCJGb250U2l6ZSI6MTAsIkZvbnROYW1lIjoiQ2FsaWJyaSIsIklzQm9sZCI6ZmFsc2UsIklzSXRhbGljIjpmYWxzZSwiSXNVbmRlcmxpbmVkIjpmYWxzZSwiUGFyZW50U3R5bGUiOnsiJHJlZiI6Ijg2In1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Q0MCIsIkxpbmVDb2xvciI6bnVsbCwiTGluZVdlaWdodCI6MC4wLCJMaW5lVHlwZSI6MCwiUGFyZW50U3R5bGUiOm51bGx9LCJQYXJlbnRTdHlsZSI6eyIkcmVmIjoiODUifX0sIkR1cmF0aW9uU3R5bGUiOnsiJGlkIjoiNDQxIiwiRm9udFNldHRpbmdzIjp7IiRpZCI6IjQ0Mi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xLCJWZXJ0aWNhbEFsaWdubWVudCI6MCwiU21hcnRGb3JlZ3JvdW5kIjpudWxsLCJCYWNrZ3JvdW5kRmlsbFR5cGUiOjAsIk1hcmdpbiI6eyIkcmVmIjoiOTYifSwiUGFkZGluZyI6eyIkcmVmIjoiOTcifSwiQmFja2dyb3VuZCI6eyIkcmVmIjoiOTgifSwiSXNWaXNpYmxlIjp0cnVlLCJXaWR0aCI6MC4wLCJIZWlnaHQiOjAuMCwiQm9yZGVyU3R5bGUiOnsiJGlkIjoiNDQzIiwiTGluZUNvbG9yIjpudWxsLCJMaW5lV2VpZ2h0IjowLjAsIkxpbmVUeXBlIjowLCJQYXJlbnRTdHlsZSI6bnVsbH0sIlBhcmVudFN0eWxlIjp7IiRyZWYiOiI5MiJ9fSwiSG9yaXpvbnRhbENvbm5lY3RvclN0eWxlIjp7IiRpZCI6IjQ0NCIsIkxpbmVDb2xvciI6eyIkcmVmIjoiMTAwIn0sIkxpbmVXZWlnaHQiOjEuMCwiTGluZVR5cGUiOjAsIlBhcmVudFN0eWxlIjp7IiRyZWYiOiI5OSJ9fSwiVmVydGljYWxDb25uZWN0b3JTdHlsZSI6eyIkaWQiOiI0NDUiLCJMaW5lQ29sb3IiOnsiJGlkIjoiNDQ2IiwiJHR5cGUiOiJOTFJFLkNvbW1vbi5Eb20uU29saWRDb2xvckJydXNoLCBOTFJFLkNvbW1vbiIsIkNvbG9yIjp7IiRpZCI6IjQ0NyIsIkEiOjI1NSwiUiI6MjA0LCJHIjoyMDQsIkIiOjIwNH19LCJMaW5lV2VpZ2h0IjowLjgsIkxpbmVUeXBlIjowLCJQYXJlbnRTdHlsZSI6eyIkcmVmIjoiMTAyIn19LCJNYXJnaW4iOm51bGwsIlN0YXJ0RGF0ZVBvc2l0aW9uIjozLCJFbmREYXRlUG9zaXRpb24iOjQsIkRhdGVJc1Zpc2libGUiOnRydWUsIlRpdGxlUG9zaXRpb24iOjIsIkR1cmF0aW9uUG9zaXRpb24iOjEsIlBlcmNlbnRhZ2VDb21wbGV0ZWRQb3NpdGlvbiI6NiwiU3BhY2luZyI6MywiSXNCZWxvd1RpbWViYW5kIjp0cnVlLCJQZXJjZW50YWdlQ29tcGxldGVTaGFwZU9wYWNpdHkiOjM1LCJTaGFwZVN0eWxlIjp7IiRpZCI6IjQ0OCIsIk1hcmdpbiI6eyIkcmVmIjoiMTA2In0sIlBhZGRpbmciOnsiJHJlZiI6IjEwNyJ9LCJCYWNrZ3JvdW5kIjp7IiRpZCI6IjQ0OSIsIkNvbG9yIjp7IiRpZCI6IjQ1MCIsIkEiOjI1NSwiUiI6MjAwLCJHIjo0OCwiQiI6MjA0fX0sIklzVmlzaWJsZSI6dHJ1ZSwiV2lkdGgiOjAuMCwiSGVpZ2h0IjoxMC4wLCJCb3JkZXJTdHlsZSI6eyIkaWQiOiI0NTEiLCJMaW5lQ29sb3IiOnsiJHJlZiI6IjExMSJ9LCJMaW5lV2VpZ2h0IjowLjAsIkxpbmVUeXBlIjowLCJQYXJlbnRTdHlsZSI6eyIkcmVmIjoiMTEwIn19LCJQYXJlbnRTdHlsZSI6eyIkcmVmIjoiMTA1In19LCJUaXRsZVN0eWxlIjp7IiRpZCI6IjQ1MiIsIkZvbnRTZXR0aW5ncyI6eyIkaWQiOiI0NTMiLCJGb250U2l6ZSI6MTQsIkZvbnROYW1lIjoiQ2FsaWJyaSIsIklzQm9sZCI6ZmFsc2UsIklzSXRhbGljIjpmYWxzZSwiSXNVbmRlcmxpbmVkIjpmYWxzZSwiUGFyZW50U3R5bGUiOnsiJHJlZiI6IjExNCJ9fSwiQXV0b1NpemUiOjAsIkZvcmVncm91bmQiOnsiJGlkIjoiNDU0IiwiQ29sb3IiOnsiJGlkIjoiNDU1IiwiQSI6MjU1LCJSIjoyMTYsIkciOjIxNywiQiI6MjIwfX0sIk1heFdpZHRoIjoyMD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0NTYiLCJMaW5lQ29sb3IiOm51bGwsIkxpbmVXZWlnaHQiOjAuMCwiTGluZVR5cGUiOjAsIlBhcmVudFN0eWxlIjpudWxsfSwiUGFyZW50U3R5bGUiOnsiJHJlZiI6IjExMyJ9fSwiRGF0ZVN0eWxlIjp7IiRpZCI6IjQ1NyIsIkZvbnRTZXR0aW5ncyI6eyIkaWQiOiI0NTgiLCJGb250U2l6ZSI6MTAsIkZvbnROYW1lIjoiQ2FsaWJyaS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x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U5IiwiTGluZUNvbG9yIjpudWxsLCJMaW5lV2VpZ2h0IjowLjAsIkxpbmVUeXBlIjowLCJQYXJlbnRTdHlsZSI6bnVsbH0sIlBhcmVudFN0eWxlIjp7IiRyZWYiOiIxMjAifX0sIkRhdGVGb3JtYXQiOnsiJHJlZiI6IjEyNyJ9LCJJc1Zpc2libGUiOnRydWUsIlBhcmVudFN0eWxlIjp7IiRyZWYiOiI4NCJ9fSwiSW5kZXgiOjEzLCJTbWFydER1cmF0aW9uQWN0aXZhdGVkIjpmYWxzZSwiRGF0ZUZvcm1hdCI6eyIkcmVmIjoiMTI3In0sIklkIjoiNzdjMzkxZmMtNDYyZS00OTRhLWE2M2EtZWIyN2Q0ZDdkNThiIiwiSW1wb3J0SWQiOm51bGwsIlRpdGxlIjoiSW1hZ2UgZG93bmxvYWRzIiwiTm90ZSI6bnVsbCwiSHlwZXJsaW5rIjp7IiRpZCI6IjQ2MCIsIkFkZHJlc3MiOiIiLCJTdWJBZGRyZXNzIjoiIn0sIklzQ2hhbmdlZCI6ZmFsc2UsIklzTmV3IjpmYWxzZX0seyIkaWQiOiI0NjEiLCJHcm91cE5hbWUiOm51bGwsIlN0YXJ0RGF0ZSI6IjIwMjAtMDctMThUMDk6MDU6MDBaIiwiRW5kRGF0ZSI6IjIwMjAtMDctMThUMDk6MTE6MDBaIiwiUGVyY2VudGFnZUNvbXBsZXRlIjpudWxsLCJTdHlsZSI6eyIkaWQiOiI0NjIiLCJTaGFwZSI6MCwiU2hhcGVUaGlja25lc3MiOjAsIkR1cmF0aW9uRm9ybWF0IjoxMCwiSW5jbHVkZU5vbldvcmtpbmdEYXlzSW5EdXJhdGlvbiI6ZmFsc2UsIlBlcmNlbnRhZ2VDb21wbGV0ZVN0eWxlIjp7IiRpZCI6IjQ2MyIsIkZvbnRTZXR0aW5ncyI6eyIkaWQiOiI0NjQiLCJGb250U2l6ZSI6MTAsIkZvbnROYW1lIjoiQ2FsaWJyaSIsIklzQm9sZCI6ZmFsc2UsIklzSXRhbGljIjpmYWxzZSwiSXNVbmRlcmxpbmVkIjpmYWxzZSwiUGFyZW50U3R5bGUiOnsiJHJlZiI6Ijg2In1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Q2NSIsIkxpbmVDb2xvciI6bnVsbCwiTGluZVdlaWdodCI6MC4wLCJMaW5lVHlwZSI6MCwiUGFyZW50U3R5bGUiOm51bGx9LCJQYXJlbnRTdHlsZSI6eyIkcmVmIjoiODUifX0sIkR1cmF0aW9uU3R5bGUiOnsiJGlkIjoiNDY2IiwiRm9udFNldHRpbmdzIjp7IiRpZCI6IjQ2Ny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xLCJWZXJ0aWNhbEFsaWdubWVudCI6MCwiU21hcnRGb3JlZ3JvdW5kIjpudWxsLCJCYWNrZ3JvdW5kRmlsbFR5cGUiOjAsIk1hcmdpbiI6eyIkcmVmIjoiOTYifSwiUGFkZGluZyI6eyIkcmVmIjoiOTcifSwiQmFja2dyb3VuZCI6eyIkcmVmIjoiOTgifSwiSXNWaXNpYmxlIjp0cnVlLCJXaWR0aCI6MC4wLCJIZWlnaHQiOjAuMCwiQm9yZGVyU3R5bGUiOnsiJGlkIjoiNDY4IiwiTGluZUNvbG9yIjpudWxsLCJMaW5lV2VpZ2h0IjowLjAsIkxpbmVUeXBlIjowLCJQYXJlbnRTdHlsZSI6bnVsbH0sIlBhcmVudFN0eWxlIjp7IiRyZWYiOiI5MiJ9fSwiSG9yaXpvbnRhbENvbm5lY3RvclN0eWxlIjp7IiRpZCI6IjQ2OSIsIkxpbmVDb2xvciI6eyIkcmVmIjoiMTAwIn0sIkxpbmVXZWlnaHQiOjEuMCwiTGluZVR5cGUiOjAsIlBhcmVudFN0eWxlIjp7IiRyZWYiOiI5OSJ9fSwiVmVydGljYWxDb25uZWN0b3JTdHlsZSI6eyIkaWQiOiI0NzAiLCJMaW5lQ29sb3IiOnsiJHJlZiI6IjEwMyJ9LCJMaW5lV2VpZ2h0IjowLjgsIkxpbmVUeXBlIjowLCJQYXJlbnRTdHlsZSI6eyIkcmVmIjoiMTAyIn19LCJNYXJnaW4iOm51bGwsIlN0YXJ0RGF0ZVBvc2l0aW9uIjozLCJFbmREYXRlUG9zaXRpb24iOjQsIkRhdGVJc1Zpc2libGUiOnRydWUsIlRpdGxlUG9zaXRpb24iOjIsIkR1cmF0aW9uUG9zaXRpb24iOjEsIlBlcmNlbnRhZ2VDb21wbGV0ZWRQb3NpdGlvbiI6NiwiU3BhY2luZyI6MywiSXNCZWxvd1RpbWViYW5kIjp0cnVlLCJQZXJjZW50YWdlQ29tcGxldGVTaGFwZU9wYWNpdHkiOjM1LCJTaGFwZVN0eWxlIjp7IiRpZCI6IjQ3MSIsIk1hcmdpbiI6eyIkcmVmIjoiMTA2In0sIlBhZGRpbmciOnsiJHJlZiI6IjEwNyJ9LCJCYWNrZ3JvdW5kIjp7IiRpZCI6IjQ3MiIsIkNvbG9yIjp7IiRpZCI6IjQ3MyIsIkEiOjI1NSwiUiI6MjI3LCJHIjo0NSwiQiI6MTQ1fX0sIklzVmlzaWJsZSI6dHJ1ZSwiV2lkdGgiOjAuMCwiSGVpZ2h0IjoxMC4wLCJCb3JkZXJTdHlsZSI6eyIkaWQiOiI0NzQiLCJMaW5lQ29sb3IiOnsiJHJlZiI6IjExMSJ9LCJMaW5lV2VpZ2h0IjowLjAsIkxpbmVUeXBlIjowLCJQYXJlbnRTdHlsZSI6eyIkcmVmIjoiMTEwIn19LCJQYXJlbnRTdHlsZSI6eyIkcmVmIjoiMTA1In19LCJUaXRsZVN0eWxlIjp7IiRpZCI6IjQ3NSIsIkZvbnRTZXR0aW5ncyI6eyIkaWQiOiI0NzYiLCJGb250U2l6ZSI6MTQsIkZvbnROYW1lIjoiQ2FsaWJyaSIsIklzQm9sZCI6ZmFsc2UsIklzSXRhbGljIjpmYWxzZSwiSXNVbmRlcmxpbmVkIjpmYWxzZSwiUGFyZW50U3R5bGUiOnsiJHJlZiI6IjExNCJ9fSwiQXV0b1NpemUiOjAsIkZvcmVncm91bmQiOnsiJGlkIjoiNDc3IiwiQ29sb3IiOnsiJGlkIjoiNDc4IiwiQSI6MjU1LCJSIjoyMTYsIkciOjIxNywiQiI6MjIwfX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0NzkiLCJMaW5lQ29sb3IiOm51bGwsIkxpbmVXZWlnaHQiOjAuMCwiTGluZVR5cGUiOjAsIlBhcmVudFN0eWxlIjpudWxsfSwiUGFyZW50U3R5bGUiOnsiJHJlZiI6IjExMyJ9fSwiRGF0ZVN0eWxlIjp7IiRpZCI6IjQ4MCIsIkZvbnRTZXR0aW5ncyI6eyIkaWQiOiI0ODEiLCJGb250U2l6ZSI6MTAsIkZvbnROYW1lIjoiQ2FsaWJyaS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x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gyIiwiTGluZUNvbG9yIjpudWxsLCJMaW5lV2VpZ2h0IjowLjAsIkxpbmVUeXBlIjowLCJQYXJlbnRTdHlsZSI6bnVsbH0sIlBhcmVudFN0eWxlIjp7IiRyZWYiOiIxMjAifX0sIkRhdGVGb3JtYXQiOnsiJHJlZiI6IjEyNyJ9LCJJc1Zpc2libGUiOnRydWUsIlBhcmVudFN0eWxlIjp7IiRyZWYiOiI4NCJ9fSwiSW5kZXgiOjE0LCJTbWFydER1cmF0aW9uQWN0aXZhdGVkIjp0cnVlLCJEYXRlRm9ybWF0Ijp7IiRyZWYiOiIxMjcifSwiSWQiOiI1NzQ3MDY4Mi04ZmRkLTQ1YzEtYjRjZC1hNjg4ZjNmYTA4NWIiLCJJbXBvcnRJZCI6bnVsbCwiVGl0bGUiOiJSb3RhdGUgdG8gY29tbSBjZW50ZXIiLCJOb3RlIjpudWxsLCJIeXBlcmxpbmsiOnsiJGlkIjoiNDgzIiwiQWRkcmVzcyI6IiIsIlN1YkFkZHJlc3MiOiIifSwiSXNDaGFuZ2VkIjpmYWxzZSwiSXNOZXciOmZhbHNlfV0sIlN3aW1sYW5lcyI6W10sIk1zUHJvamVjdEl0ZW1zVHJlZSI6eyIkaWQiOiI0ODQiLCJSb290Ijp7IkltcG9ydElkIjpudWxsLCJJc0ltcG9ydGVkIjpmYWxzZSwiQ2hpbGRyZW4iOltdfX0sIk1ldGFkYXRhIjp7IiRpZCI6IjQ4NSIsIlJlY2VudENvbG9yc0NvbGxlY3Rpb24iOiJbXSJ9LCJTZXR0aW5ncyI6eyIkaWQiOiI0ODYiLCJJbXBhT3B0aW9ucyI6eyIkaWQiOiI0ODc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wLCJGaWxlUGF0aCI6bnVsbCwiVGltZUNvbmZpZ3VyYXRpb24iOnsiJGlkIjoiNDg4IiwiVXNlVGltZSI6dHJ1ZSwiV29ya0RheVN0YXJ0IjoiMDg6MDA6MDAiLCJXb3JrRGF5RW5kIjoiMTc6MDA6MDAifSwiTGFzdFVzZWRUZW1wbGF0ZUlkIjoiOTVmYmYwZjctY2E2Yy00YmI5LWFlNzgtMWFhZjJjYTk2MGVi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Grand écran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Chiller</vt:lpstr>
      <vt:lpstr>Kristen ITC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2017-02-12T17:37:13Z</dcterms:created>
  <dcterms:modified xsi:type="dcterms:W3CDTF">2020-01-15T10:20:01Z</dcterms:modified>
</cp:coreProperties>
</file>